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notesSlides/notesSlide4.xml" ContentType="application/vnd.openxmlformats-officedocument.presentationml.notesSlide+xml"/>
  <Override PartName="/ppt/ink/ink124.xml" ContentType="application/inkml+xml"/>
  <Override PartName="/ppt/ink/ink125.xml" ContentType="application/inkml+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265" r:id="rId90"/>
    <p:sldId id="443" r:id="rId91"/>
    <p:sldId id="444" r:id="rId92"/>
    <p:sldId id="550" r:id="rId93"/>
    <p:sldId id="445" r:id="rId94"/>
    <p:sldId id="389" r:id="rId95"/>
    <p:sldId id="266" r:id="rId96"/>
    <p:sldId id="300" r:id="rId97"/>
    <p:sldId id="301" r:id="rId98"/>
    <p:sldId id="448" r:id="rId99"/>
    <p:sldId id="302" r:id="rId100"/>
    <p:sldId id="303" r:id="rId101"/>
    <p:sldId id="470" r:id="rId102"/>
    <p:sldId id="390" r:id="rId103"/>
    <p:sldId id="552" r:id="rId104"/>
    <p:sldId id="391" r:id="rId105"/>
    <p:sldId id="364" r:id="rId106"/>
    <p:sldId id="452" r:id="rId107"/>
    <p:sldId id="453" r:id="rId108"/>
    <p:sldId id="446" r:id="rId109"/>
    <p:sldId id="447" r:id="rId110"/>
    <p:sldId id="362" r:id="rId111"/>
    <p:sldId id="363" r:id="rId112"/>
    <p:sldId id="449" r:id="rId113"/>
    <p:sldId id="450" r:id="rId114"/>
    <p:sldId id="441" r:id="rId115"/>
    <p:sldId id="335"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466" r:id="rId136"/>
    <p:sldId id="467" r:id="rId137"/>
    <p:sldId id="471" r:id="rId138"/>
    <p:sldId id="472" r:id="rId139"/>
    <p:sldId id="473" r:id="rId140"/>
    <p:sldId id="474" r:id="rId141"/>
    <p:sldId id="475"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41" r:id="rId195"/>
    <p:sldId id="278" r:id="rId196"/>
    <p:sldId id="371" r:id="rId197"/>
    <p:sldId id="344" r:id="rId198"/>
    <p:sldId id="345" r:id="rId199"/>
    <p:sldId id="323" r:id="rId200"/>
    <p:sldId id="542" r:id="rId201"/>
    <p:sldId id="543" r:id="rId202"/>
    <p:sldId id="546" r:id="rId203"/>
    <p:sldId id="544" r:id="rId204"/>
    <p:sldId id="545" r:id="rId205"/>
    <p:sldId id="539" r:id="rId206"/>
    <p:sldId id="540" r:id="rId207"/>
    <p:sldId id="282" r:id="rId208"/>
    <p:sldId id="328" r:id="rId209"/>
    <p:sldId id="329" r:id="rId210"/>
    <p:sldId id="330" r:id="rId211"/>
    <p:sldId id="331" r:id="rId212"/>
    <p:sldId id="332" r:id="rId213"/>
    <p:sldId id="333" r:id="rId214"/>
    <p:sldId id="334" r:id="rId215"/>
    <p:sldId id="343" r:id="rId216"/>
    <p:sldId id="296" r:id="rId217"/>
    <p:sldId id="553" r:id="rId21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ableStyles" Target="tableStyle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presProps" Target="pres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6">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2">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2">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5">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5">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8">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3">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2">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5">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2">11607 12100 1543 0,'-3'-6'43'15,"1"1"2"-15,2 1 5 0,0 4-7 0,-2-3 1 16,2 3-7-16,-2-4-2 0,2 4 6 15,0 0 8-15,-3 13 2 0,3 1-3 0,-1 2 1 16,1 3-7-16,-2 4-1 0,2 4-1 16,-5 1-7-16,5 0 0 0,-4 12-5 0,3-3-4 15,-4-6-1-15,3-3-3 0,-3-1-4 0,5-3-3 16,-1-1-20-16,1-4-47 0,-2-2-53 16,0-4-50-16,2-4-112 0,-3-1-342 0,3-6-111 15</inkml:trace>
  <inkml:trace contextRef="#ctx0" brushRef="#br0" timeOffset="-143694.24">11607 12025 1598 0,'0'0'-55'0,"2"-4"15"16,-2 4 8-16,1-3-3 0,-1 3 1 0,0 0 3 15,5-2 14-15,-5 2 1 0,8-2-2 16,3-2 3-16,-3 3-1 0,2-3-15 0,5 0-36 15,2-1-35-15,1 0-70 0,2-1-140 16,5 1 171-16</inkml:trace>
  <inkml:trace contextRef="#ctx0" brushRef="#br0" timeOffset="-143287.72">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2">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3">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8">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8">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6">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6">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3">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8">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8">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8">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9">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2">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9">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9">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8">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7">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7">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4">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7">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7">12651 4164 1493 0,'-6'2'-82'0,"-1"4"16"16,4-1 16-16,-6 4 24 0,6 2 12 16,-2 1 38-16,-2 4 21 0,4 4 17 0,-2 3 12 15,1 2 0-15,2 5 7 0,0 9-3 16,2 4-3-16,0-7-3 0,0 6-9 0,4 2-4 15,-4-1-2-15,9-2-7 0,-6 1-3 16,6-2-21-16,-1 0-47 0,1-6-56 0,2-2-65 16,-1-2-66-16,0-8-368 0,0-5-78 15</inkml:trace>
  <inkml:trace contextRef="#ctx0" brushRef="#br0" timeOffset="142044.81">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1">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7">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4">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7">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7">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2">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4">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8">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8">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8">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5">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1">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8">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4">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4">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1">27792 7519 1768 0,'-4'-9'3'0,"2"-1"27"0,0 2 13 16,2 5 18-16,-2 1 9 0,2 2 6 0,0-6-2 15,0 6-3-15,2-5-8 0,2 0-10 16,0 2-3-16,5-1-25 0,1 0-28 0,3-1-30 15,-1 1-27-15,5-1-35 0,-1-1-33 16,6 0-48-16,-4 0-48 0,1 2-344 16,2 1-68-16</inkml:trace>
  <inkml:trace contextRef="#ctx0" brushRef="#br0" timeOffset="157859.91">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7">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1">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4">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1">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8">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8">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1">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4">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7">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4">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1">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5">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2">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5">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2">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5">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5">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4">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5">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5">17964 5774 1504 0,'-5'-13'-20'0,"5"6"24"0,-2 4 13 0,2-3 18 15,0 1 17-15,0 5 7 0,0-4 7 0,0 4 1 16,-1-3-6-16,1 3 0 0,-3-5-4 15,3 5-9-15,0 0-3 0,0 0-7 0,0 0-4 16,0 0-6-16,11 10 0 0,-7-6-2 16,-3 3-8-16,-1 0-17 0,3 0-27 0,-3 4-25 15,2-4-32-15,-2 2-38 0,2-2-51 16,0 4-128-16,1-6-202 0,0 2-8 0</inkml:trace>
  <inkml:trace contextRef="#ctx0" brushRef="#br0" timeOffset="-132016.15">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3:15.558"/>
    </inkml:context>
    <inkml:brush xml:id="br0">
      <inkml:brushProperty name="width" value="0.05292" units="cm"/>
      <inkml:brushProperty name="height" value="0.05292" units="cm"/>
      <inkml:brushProperty name="color" value="#FF0000"/>
    </inkml:brush>
  </inkml:definitions>
  <inkml:trace contextRef="#ctx0" brushRef="#br0">3360 7464 1319 0,'-2'4'91'0,"0"-2"-51"0,2-2-8 0,-2 4-14 16,2-4 4-16,0 0 11 0,0 0 5 16,4 7-1-16,-4-7 5 0,8 0-3 15,-8 0-3-15,9 2 2 0,-3-2-1 0,5 0-5 16,0 0 0-16,5 0 2 0,-2 0-10 16,8 0-1-16,1 2-3 0,6-2 1 0,17 2-2 15,1 0-4-15,7-1 0 0,18 1-2 16,-1 0-1-16,6 4 4 0,5-2-10 0,0 2 3 15,8-1-2-15,-3 1 6 0,0 4-7 16,4-5 4-16,2 5-2 0,-6-3-3 0,3 5-2 16,2-5-11-16,2 4-15 15,-9-1-21-15,0 0-17 0,-8-4-31 0,0 8-28 0,-7-7-35 16,-3 5-61-16,-17-5-276 16,-5-1 2-16</inkml:trace>
  <inkml:trace contextRef="#ctx0" brushRef="#br0" timeOffset="756.61">3326 9020 1364 0,'-5'2'-4'0,"5"-2"9"0,-3 5 4 0,3-5-7 16,0 0 8-16,0 0 12 0,0 3 11 15,0-3 7-15,0 0-1 0,8 2 3 0,-8-2 1 16,9 0-7-16,-9 0 4 0,17 0-2 16,-9 0-1-16,5 0-1 0,2 0-3 0,3 0-1 15,1-2 0-15,4 2-9 0,2-1 0 16,5-1 3-16,2 2-5 0,16 0 3 0,2 2-3 16,4-4-3-16,3 4-2 0,13-4 1 15,1 4-4-15,-2 1-5 0,3 1 4 0,-3 0-4 16,0-1 3-16,1 2 0 0,-7 2-1 15,4-1-1-15,-5-1 0 0,1 3-4 16,-11 0 1-16,-3-1-1 0,-3-1 2 0,-2 1 0 16,3 1-3-16,-6 0-3 0,3-1-13 15,-4 0-15-15,0-3-17 0,-8 2-24 0,-5-3-28 16,-4-1-32-16,0 2-48 0,-4 0-88 16,-4-2-209-16,2 2 21 0</inkml:trace>
  <inkml:trace contextRef="#ctx0" brushRef="#br0" timeOffset="1505.93">3379 10589 1243 0,'0'0'-19'0,"-11"2"12"0,11-2 10 16,-5 1 16-16,0 1 12 0,1 1 9 15,4-3 13-15,0 0 5 0,-8 4 5 0,8-4 2 16,-7 3 2-16,6-1-1 0,1-2-3 16,0 0-3-16,-7 4-1 0,7-4-4 0,-5 2-3 15,5-2-5-15,0 0-6 0,0 0-1 16,-1 5 1-16,1-5-5 0,0 0-3 0,0 0-3 15,0 0-5-15,0 0 3 0,0 0-8 16,14 1-1-16,-7-2 0 0,5 1-1 16,1-4-1-16,4 3-4 0,3-1 3 15,4 0-4-15,4-2-4 0,-2 2 4 0,6-1-4 16,10-2 0-16,4 2 0 0,0 0-4 16,2 0 1-16,6-3 2 0,-1 3-1 0,14 1-1 15,-10 0-1-15,12-2 0 0,-1 3 0 0,-1-3-3 16,-8 4 2-16,-3-2 4 0,1 2-6 15,2 0 3-15,-4 0 0 0,-3 2-2 0,-2 2 3 16,-2-1-4-16,-1 1-1 0,-4-2 2 16,-7 1-15-16,-8 1-11 0,1-2-12 0,-1 1-23 15,-8-3-26-15,3 1-10 16,-4 1-30-16,-2-1-42 0,-3 1-50 0,1-2-368 0,-3 0-84 16</inkml:trace>
  <inkml:trace contextRef="#ctx0" brushRef="#br0" timeOffset="2364.44">3169 11902 1516 0,'0'0'-71'0,"0"0"30"15,0 0 8-15,0 6 15 0,0-6 12 16,0 0 12-16,5 4 17 0,-5-4 4 0,5 2 3 16,0-2 4-16,2 2-3 0,-2 0 1 15,6-2 6-15,0 3 0 0,-3-1 0 0,7 3 0 16,-3-4 2-16,7 2 2 15,2 1-1-15,0-3-2 0,0 3-2 0,4-2-4 16,8-2 1-16,-1 1 2 0,15 1 0 16,3 0-1-16,7-2-4 0,-1 0 0 0,20 2-4 15,-1 0-2-15,5 1 1 0,2 1-2 16,0 0-5-16,1 0-4 0,4 0-2 0,-1 3 6 16,0-1-2-16,0 3-4 0,-6 1 1 15,-3-1-8-15,-1 0 6 0,-5 2-4 0,-3-4 1 16,-6 2-2-16,-12-4-2 0,-3 1-1 15,-5-1 4-15,-9 0-4 0,-3-1-3 0,-7-2-14 16,-4-1-16-16,0 3-16 0,-5-2-2 16,0-2-5-16,-4 1-14 0,0 1-21 15,-2-2-25-15,-1 0-30 0,1 0-51 16,-8 0-354-16,10 0-49 0</inkml:trace>
  <inkml:trace contextRef="#ctx0" brushRef="#br0" timeOffset="7813.82">3660 13191 1341 0,'0'-4'-94'0,"0"4"19"16,0 0 10-16,0 0 17 0,0 0 5 0,-6-4 15 16,6 4 6-16,0 0 14 0,0 0 7 15,0 0 5-15,0 0 0 0,0 0 12 0,0 0-1 16,0 0-2-16,-2-1 3 0,2 1-1 16,0 0-6-16,0 0 9 0,0 0-1 0,0 0 6 15,0 0 7-15,10-5-7 0,-10 5 8 16,7 0-7-16,-7 0 3 0,13-1 8 0,-5 1-8 15,2 0-2-15,-1 0 7 0,3-2-2 16,1 2-7-16,2-2 8 0,2 2-7 16,1 0-1-16,5-2 5 0,-2 4-2 0,5-4-2 15,3 0 0-15,2 2-4 0,1 0 1 16,14 2-5-16,0 0 0 0,-2 0 1 0,4 1-1 16,2 2 2-16,-1-2-9 0,4 3 4 15,1-4 0-15,-3 3-1 0,13 1-2 0,1 0-3 16,0 1 1-16,2 1 3 0,0 2-5 15,-5-3-1-15,3 1 0 0,2-1-1 0,-2 1 6 16,0-2-5-16,-10-3 3 16,7 4-4-16,-9-4 0 0,1-1-1 0,-1-1-4 15,0 3 3-15,-5 0-4 0,2-2 4 16,3 0 2-16,-3-2-4 0,1 1 5 0,-3 1 0 16,0-2-7-16,1 3 4 0,-4-1-3 0,-5-2 4 15,-8 0-4-15,16 1 2 0,-4 1-3 16,1 0 3-16,-8-1 8 0,5-2-4 0,4 2-8 15,-7-1 3-15,6 2 0 0,-3 1 4 16,5-3-5-16,-1 2 2 0,1-2-3 0,0 1 2 16,1 1 1-16,3-2 2 0,-5 2 0 15,4 0-2-15,-1 0-1 0,1 0-2 0,-2 0 4 16,5 0 3-16,-5-1-5 0,4 2 1 16,1 2 2-16,-1-2-1 0,1 1-4 15,1 0 1-15,1-2 1 0,10 4 3 16,-10-4-2-16,4 0-2 0,-5 1 4 0,11 2 2 15,-10-4-7-15,8 5 4 0,-11 0-1 16,3-3 3-16,-3 1-4 0,0 0 2 0,-1 1-2 16,3 0 3-16,-4-4 2 0,3 3-5 15,-2 0 3-15,-1 0-1 0,2-1 3 0,-1-1-10 16,-1 0 3-16,-4 2 5 0,4-3-4 16,1 1 6-16,-2 2-7 0,-2-1 2 0,3-1 2 15,-1 1-2-15,-3-1 3 0,5-2-3 16,-5 4 0-16,0-2 3 0,-2 1-4 15,-4-3 2-15,4 2 4 0,-9 0-5 0,0-2 2 16,-2 2-2-16,1-2 0 0,-2 2 3 16,-4-2 2-16,6 1-2 0,-1-1-6 0,-5-1 5 15,3 2-4-15,-1-1 0 0,0 0 3 16,-2-1-2-16,-3 2 5 0,-1-2-1 0,-1 2-2 16,0-1 3-16,2 0-4 0,1 0 3 15,-8 0-1-15,5-1 2 0,-4 1-1 0,2 0 0 16,-2 1-2-16,1-2 13 0,-7 1 1 15,4 0 4-15,-2 0 0 0,0-2-5 0,-3 2 3 16,1 0-1-16,-4-2 0 0,1 2-2 16,-4 0 0-16,3 0-4 0,-3-2 2 0,3 2 0 15,-3-2-2-15,2 2-3 16,-2-1 1-16,0-1-3 0,3 0 4 0,-3 2-1 16,1-2-3-16,-2 0 4 0,-5 2-8 15,13-2 7-15,-6 0-5 0,0 2 2 0,-7 0-4 16,10-1 5-16,-7-1 4 0,-3 2 2 15,14-3 3-15,-11 1 2 0,4 0-6 0,-3 0 3 16,0 1-1-16,3-3-3 0,-1-1-1 0,1 1 2 16,-4 0-2-16,4 0-1 0,-2-2-1 15,0 2-3-15,2-1-3 0,-1-1 5 0,0 0 0 16,-2 1-3-16,5-5 1 16,-3 1 0-16,3 2-3 0,-6-3 7 0,6-1-5 15,-5 1 1-15,2-1-2 0,0-1-2 16,1-2 3-16,0 2 1 0,-1-3-3 0,2 1-1 15,-4-2 4-15,4 0-3 0,1 1 0 16,-3 0 2-16,5-6-4 0,-5 5 1 0,2-3 4 16,1-1-2-16,-3-1 0 0,1 5-3 15,1 0 0-15,-4 0 2 0,4 1 0 0,-3 4 0 16,-1-1-3-16,0-1 3 0,-2 1-1 16,0 3 1-16,3-2-4 0,-2 1 5 0,-1 0-2 15,1 2 2-15,-1-3-2 0,2 2-2 16,-1 2 3-16,-2-2-5 0,1-2 8 0,0 2-7 15,1 2 0-15,1-4 0 0,-3 1 1 16,-1 1-2-16,3-2-5 0,-1-1 4 16,3 1-3-16,-3-2 2 0,-1-1-3 0,1 2 2 15,1-1-1-15,1-1 0 0,-2 2-1 16,1-3 0-16,-2 2 4 0,1 0-2 0,0 0-2 16,3-1 4-16,-3 1 0 0,-1 0 1 15,-1 0 2-15,3 0-2 0,-1 1 2 0,-2-1 0 16,2 1 3-16,0 3-2 15,1 0-3-15,-3-1 1 0,0 2 1 0,0 0 2 0,0 0-3 16,-3 0 2-16,3 1-1 0,3 1-2 16,-6-1 2-16,6 1-1 0,-3 0 1 15,0 2 2-15,-3-1 1 0,3 5-5 16,0-8 6-16,-2 4-5 0,2 4 5 0,2-7-3 16,-2 5 2-16,0 2-4 0,0 0 3 15,-2-8 0-15,2 8-4 0,-2-4 1 0,2 4-2 16,0-6 7-16,0 6-2 0,0 0 0 15,-5-3-2-15,5 3-2 0,-1-4 2 0,1 4 1 16,-4-6 1-16,1 5-1 0,3 1-4 0,-4-4 2 16,4 4 8-16,-8-4-3 0,3 2 3 15,2 0-8-15,-6-1 4 0,3 0-3 0,-3 1 1 16,1-1 1-16,0 1 5 0,-3-4-4 16,-2 2-3-16,1 1 1 0,-3-1-2 15,2-2-2-15,-2 3 7 0,2-3-4 16,-7 2 4-16,3-2-6 0,0-1 0 0,1 1 3 15,-1 1 2-15,-2-3-3 0,3 2 2 16,-4 1 0-16,1-3-1 0,-1 1 3 0,0 1-3 16,-3 0 1-16,6 0-2 0,-8 0 2 15,3 0 0-15,-1-3 0 0,0 2 0 0,1 1-4 16,2-2 4-16,-5 4-4 0,-2-2 4 16,0-4-1-16,2 4-2 0,-2 1-4 0,-8-5 10 15,5 2-2-15,5 5-6 0,-2-4 8 16,-1-2-6-16,1 6 0 0,0-3 4 15,-9-3-3-15,7 3 1 0,1 1-3 0,1-2 0 16,0 4 4-16,-1-1-3 0,1-1 3 16,-1 1-6-16,-4-1 5 0,0 3 1 0,-10-7-1 15,2 6-1-15,-1-3 0 0,4 4-3 16,-5-3 7-16,-1 3 0 0,7 0-6 0,-7 1 2 16,6-1-2-16,8 0 2 0,-3 0 0 15,-14 2-4-15,13-2 8 0,3 1-4 0,-2 1 4 16,1-2-3-16,2-3-3 0,-1 3 8 15,1 0-3-15,1 0-5 0,0 0 4 0,2 2 1 16,1 0-3-16,-3 0-1 0,1 0 3 16,-2 2 0-16,4-4-2 0,-6 4 2 15,-1-2 0-15,2 0-3 0,2 0 3 16,-2 0 5-16,0 0-5 0,5 0 1 0,0 0-1 16,-4 2 0-16,6-2-1 0,-2 0-2 15,1 0 2-15,1 0-6 0,-4 2 6 0,4 0-4 16,1-2-1-16,-3 1 3 0,5-1-4 15,-3 4 2-15,-1-4 1 0,1 2-3 0,3-2 4 16,-4 0-1-16,1 1-8 0,0 1 8 16,1-2-7-16,-2 2 1 0,1-2 5 0,-2 0-5 15,2 0 0-15,-2 0 1 0,-7 0 1 16,9 2 0-16,-4-2 0 0,0 0-3 16,-5 2 5-16,7-2 3 0,-7 1-2 0,7-1 3 0,-5-1-6 15,-3 1 5-15,4 0-2 16,-3 0-1-16,1 0 4 0,-1 0-3 0,-12-2-3 15,8 0 5-15,4 2-4 0,-1-2 6 16,-1 2-1-16,-7-2 1 0,3 1-2 0,4 1 2 16,0 0 1-16,-11-2 3 0,-2 2 0 15,6-4-8-15,2 4 7 0,9 0-6 0,-5-1 2 16,5 1-2-16,-4 0 6 0,2-2-2 16,-1 2-1-16,1 0 3 0,1 0 0 0,-1 2-3 15,0-2 3-15,-1 0-4 16,10 0 3-16,-4 0-4 0,-3-2 4 0,1 2-3 15,4 0-1-15,-5 0 3 0,5 0 2 16,0 0-2-16,0 0-5 0,3 0 8 0,0 0-4 16,1 2-3-16,2-2 5 0,2 0-1 0,-2 0-7 15,-2 0 5-15,0 0 4 0,0 0 1 16,0 1-1-16,1-1-2 0,-4 0 1 0,3 0-2 16,0 4 1-16,-2-4-2 0,0 0 6 15,3 0-9-15,-7-4 2 0,7 4 6 0,-3 4 0 16,-1-8-6-16,4 4 1 0,-3 4 3 15,4-8-1-15,1 8-2 0,-4-8 3 0,3 4-4 16,-4 0 5-16,7 0 1 16,-6 0-7-16,5 0 2 0,-1 0 4 0,-2 0-7 15,0 4 8-15,-4-8-3 0,3 4 1 16,1 4-3-16,-4-4 10 0,1 0-5 0,0 0-5 16,2 0 0-16,-7 0 0 0,6 2 1 15,-1-2 2-15,0 0-1 0,-3 0 0 0,1 0-1 16,-2-2 0-16,1 2-4 0,-2 0-6 15,-4-4 5-15,3 3-2 0,-1-1-1 0,0 2 1 16,0-2-4-16,0 0 4 0,-2 0 3 16,1 2 2-16,-3 0-6 0,1-1 6 0,-14-3 4 15,4 2-6-15,-4-1 3 0,0 3-5 16,0 0-1-16,-1-2 6 0,1 0 1 0,2 0-5 16,-2 0 2-16,3 1 4 0,2-5 0 15,4 6-3-15,-4-3-2 0,4 5 5 16,9-4-4-16,-2 2 4 0,-1 0-3 0,2-2 6 15,2 0-7-15,-4 1 4 0,2 1 0 16,1 0 0-16,2 0-3 0,2 0 2 0,-5 0 1 16,1 0 0-16,4 0-1 0,-1 0-6 15,3 0 6-15,-2 0-2 0,3 1 4 0,-2-1-1 16,3 0-1-16,4 2 1 0,2-2 4 16,-1 0-3-16,2 2-6 0,3-2 1 0,-2 0 8 15,5 2-5-15,0-2 7 0,-1 0-6 16,1 1-1-16,8-1-4 0,-11 4 2 0,4-4 3 15,7 0 0-15,-7 0 2 16,7 0-1-16,-8 0-4 0,8 0 1 0,-10 2 7 16,10-2-4-16,-8 0-1 0,8 0-3 15,0 0 5-15,-9 0-5 0,9 0 6 0,-8 1-6 16,8-1 2-16,0 0-9 0,0 0 9 16,-10-1 5-16,10 1 0 0,0 0-4 0,0 0 1 15,-9 0-2-15,9 0 0 0,0 0 6 16,-8 1-10-16,8-1 5 0,0 0-3 0,-8-1 5 15,8 1-4-15,0 0 4 0,-9 0-4 16,9 0 2-16,0 0-3 0,0 0 3 16,-13 1 2-16,13-1-1 0,0 0-3 0,-8-1 2 15,8 1 3-15,0 0-5 0,0 0 5 16,0 0-6-16,-6 0 8 0,6 0-2 0,0 0-1 16,0 0 5-16,0 0-7 0,-8-2 4 15,8 2-4-15,0 0-1 0,0 0 0 0,0 0 1 16,-7 0-3-16,7 0 5 0,0 0-7 15,0 0 4-15,-10 0 0 0,10 0-1 0,0 0 2 16,0 0-4-16,0 0 0 0,0 0 3 16,0 0 2-16,0 0-5 0,-6 0 6 0,6 0-5 15,0 0 6-15,0 0-5 0,0 0 2 16,0 0-3-16,-5 5 4 0,5-5-3 0,-2 4 1 16,0-2-1-16,2 3 2 15,0-5-5-15,-1 7 5 0,-2-3 0 0,1 3 0 16,0 0-8-16,0 0 4 0,-1 2 6 0,1 0-3 15,-4 3 2-15,4 1 1 0,-3-1 2 16,4 3-3-16,-3-4 0 0,-1 4 0 0,1 1-3 16,-2 0 4-16,4 0-6 0,-3-1 5 15,-1 1 2-15,2 4 1 0,0-4-6 0,-2 2 1 16,1 1 0-16,3-1 2 0,-4 1-1 16,2 0 0-16,0-2 0 0,-3 4 2 0,2 0-1 15,-2-6-1-15,0 2 1 0,1 3 0 16,-1-2 2-16,4-3-5 0,-2 2-2 15,1-2 3-15,3 0 2 0,-6-2-1 16,2 1 2-16,3-3-6 0,-1 3 1 0,0-3 1 16,-1 1 2-16,2-1 2 0,0 0-6 15,0 0 0-15,0-1 4 0,0-1-1 0,-1 0 0 16,1-2-1-16,0 4 0 0,2-2 2 16,-4 1 0-16,4-4 4 0,-4 6-5 0,-1-3-1 15,4 3 1-15,-3-1 0 0,-1-2 3 16,3 2 2-16,-2-2-3 0,0 2 1 0,1-4 2 15,1 3-6-15,-1-1-1 0,0 0 5 16,1-1-5-16,0-1-2 0,0 0 5 0,-1-2-4 16,3 0 5-16,0 3-2 0,-3-3 2 15,3 2 2-15,0-2-3 0,0 1 5 16,-2-3-6-16,2 3 5 0,0-1-6 0,0 0 0 16,2-1-2-16,-2-4 4 0,0 7-2 15,0-3 8-15,0 3-6 0,0-5 0 0,0-2 0 16,3 6 0-16,-3-2-1 0,3 0 3 15,-3-4-3-15,2 5-5 0,2-3 2 0,0 0 10 16,-4-2-4-16,4 3-4 0,1-1 2 16,-5-2 2-16,10 5-4 0,-3-5 0 0,-1 2 0 15,4-2 9-15,1 1-6 0,0 1-1 16,-1 0 0-16,5-1 1 0,0 1 2 16,-1-2-3-16,2 3 4 0,1-3-5 15,3 2 2-15,-2-2-2 0,1 1 2 0,2-1-4 16,4 0-1-16,-1 0 0 0,-1 2 3 15,-1-2 4-15,10 0-2 0,0 0-6 0,-3 0 4 16,-2 0-1-16,2-2 6 0,1 2-8 16,2 0 1-16,-4 0-4 0,2 0 2 0,2 0 2 15,-1 0-4-15,1 2 4 0,-3-2-5 16,4 2 9-16,-5 0-6 0,1 0-3 0,-2-2-4 16,3 0 1-16,0 4 0 0,-5-4 2 15,2 1-3-15,-2-1 4 0,0 3-1 0,-2-1 2 16,1 0 2-16,-1 0 2 0,-5-2-4 15,-3 0 5-15,2 0-4 0,0 0 2 16,-5 1-3-16,-1-1 2 0,1 0 3 0,-2 0-6 16,2 0 5-16,-6 2-8 0,1-4 9 15,-7 2 0-15,15 0 1 0,-15 0 2 0,12 0-2 16,-12 0 2-16,8 0-7 0,-8 0 5 16,5 0-7-16,-5 0 4 0,9 0 1 0,-9 0-6 15,0 0-9-15,8 0-7 0,-8 0-9 16,0 0-17-16,10 0-17 0,-10 0-24 0,0 0-28 15,0 0-50-15,0 0-149 0,0 0 164 16</inkml:trace>
  <inkml:trace contextRef="#ctx0" brushRef="#br0" timeOffset="25013.54">13497 13140 417 0,'0'0'129'0,"-4"3"-56"16,4-3 8-16,0 0-16 0,-2 5 4 0,2-5-12 15,-4 1 21-15,4-1-12 16,0 0 9-16,0 0-1 0,0 0 2 0,-2 4 2 16,2-4 1-16,0 0-1 0,0 0-3 15,0 0-2-15,0 6-5 0,0-6-3 0,0 0-6 16,8 2-1-16,-6-1-2 0,7 1-2 16,-1 2 3-16,5-2-3 0,6 2 2 0,1-1-4 15,8 0-1-15,14 0-5 0,3 1-2 16,2 4-4-16,3-1-3 0,14 2-3 0,-4-3-2 15,14 4-4-15,-8-1 2 0,11 2-6 16,-4-1 0-16,5 1-4 0,0-1-1 0,1-2 1 16,4-1-4-16,4 5-1 0,0-5-4 0,-4 2-1 15,3-1-2-15,-4 2 0 16,-2-2 0-16,0 4 4 0,-5-4-1 0,0 3-4 16,-1-1-3-16,-9 1 2 0,-2-4-1 15,-14 1-3-15,-6 0 1 0,-4-1-2 0,-6-3 4 16,-11-1-5-16,2 1 7 0,-8-1-6 15,1-1 1-15,-4 1 7 0,-3-1-5 0,3-2-4 16,-2 2-6-16,-5 0 1 0,4 0 1 16,-1-2-4-16,-3 2 2 0,-6-2-8 0,11 0-6 15,-10 1-14-15,-1-1-17 0,9 0-15 16,-9 0-32-16,6 4-33 0,-6-4-39 0,7 2-90 16,-3 1-405-16,-2-1-159 15</inkml:trace>
  <inkml:trace contextRef="#ctx0" brushRef="#br0" timeOffset="26104.29">19560 13312 1670 0,'-14'-10'-115'15,"3"3"15"-15,3 1 14 0,-1 3 7 0,6-2 16 16,-4 3 8-16,5 1 20 0,-2-3 14 16,4 4 13-16,-7-3 7 0,7 3 6 0,-3-3 6 15,3 3-7-15,0 0 10 0,-2-3-7 16,2 3 1-16,0 0-3 0,0 0 0 0,10-4 2 15,-10 4 3-15,17 0-2 0,-4 0 8 16,3-2 1-16,5 2-6 0,9 0 1 0,3 2-9 16,16-2 3-16,3 2 11 0,3-2-11 15,13 3 4-15,-1 3 3 0,10-2-8 16,-4 4 6-16,3-3 6 0,1 3-4 0,5 0 4 16,-1 0 1-16,8 0-4 0,3 2 2 15,0 0-5-15,26-2 5 0,-24 2 1 0,24 1-6 16,-2 1 5-16,1-1 0 0,-27-2 4 15,2-1-2-15,26 7-5 0,-25-7 0 0,0 2-2 16,1-3-2-16,-4 1 5 0,-5-5-6 16,2 1-4-16,-10-1 4 0,-2 1-4 0,-5-2 3 15,-16 1 2-15,-4-3 0 0,4 0-4 16,-11-3-1-16,-6 3 3 0,-9-2 0 16,0 0-3-16,-7 2-2 0,0-2 0 0,-4 1 4 15,-2 1-4-15,-3-2 6 0,1 0-5 16,-5 0-3-16,1 2 1 0,-4-2-2 0,4 2 6 15,-1-1-10-15,-8 1-9 0,11-2-7 16,-4 2-8-16,-7 0-5 0,5 0-5 0,-5 0-5 16,9 2-18-16,-9-2-20 0,4 1-24 15,-4-1-56-15,9 4-214 0,-8 0 112 0</inkml:trace>
  <inkml:trace contextRef="#ctx0" brushRef="#br0" timeOffset="37973.92">16353 11378 852 0,'0'-7'110'0,"-1"-1"-43"0,-1 1 2 0,2-2-20 0,-2 1-14 16,-3 0 9-16,3-1 4 0,0 0 5 15,-2-3 0-15,0 3 6 0,-1-2 6 16,4-1 2-16,-6 1 0 0,3 0 0 15,-2-5-8-15,-1 6-2 0,1 1-3 0,-3-5-5 16,1 1-6-16,0 1-5 0,-1-1-2 16,-1 0-7-16,0 1 2 0,-3-2 0 0,-2 2-11 15,-2-1 0-15,0-3-3 0,-10 0 6 16,-1-4-11-16,2 2 3 0,-8-1-3 0,1 0-2 16,-3 0-1-16,-12-4-2 0,-2-1-2 15,-7 1-2-15,0 0 2 0,2 1 1 0,-3 1-2 16,-3-1-1-16,0 1 3 0,0 0-6 15,-4 0 3-15,-2 2-1 0,-3-2-2 16,0 1-1-16,-7 2 0 0,4-3 3 0,-3 6-2 16,-4-1 1-16,1 0-4 0,1 0 1 15,-4-2-3-15,-1 3 4 0,-4 2-1 0,3 0-1 16,1-3 0-16,-3 6 2 0,0-3-1 16,-3 3-3-16,4 1 4 0,-2 1-1 0,3 1 2 15,4 2-2-15,1 3-3 0,1 0 4 16,3 4 2-16,1-4-5 0,1 6 6 0,6 0-1 15,0 3-3-15,0-2 0 0,2 2 4 16,1 2-1-16,1 4 2 0,3-3-3 0,-6 5-6 16,8 1 5-16,-4 0-3 0,6-2 0 15,-3 6 1-15,5-3-1 0,1 3 3 16,3 0-5-16,12-3 8 0,-1 2-6 16,-6 5 8-16,11-1-7 0,3 2 0 0,2-4-2 15,-1 3 0-15,3 2 3 0,2 1 2 0,0 1-7 16,4 3 1-16,-3-1 9 0,6 2-3 15,-6 0-2-15,4 2 4 0,0-2-6 0,0 1 6 16,3 0-3-16,1 0 3 0,-1-1-1 16,-3 1-3-16,3 1 1 0,-1 0 5 0,-1 2-5 15,3 0 1-15,-8 7 0 0,9-6-2 16,1 0-1-16,-1-1 0 0,3 2 2 16,-2-2 3-16,2 0-3 0,-1 0 2 15,5 0-2-15,0 0 1 0,-4 0 1 0,0 0-2 16,4 2 2-16,2-3-2 0,0 1-1 15,4-2 4-15,-1 5-2 0,1 0-1 0,4-5 0 16,1 7 2-16,1-2 0 0,4 2 0 16,2-2-2-16,3-3 1 0,2 4 1 0,9 5-3 15,1 1 0-15,4-1 3 0,2-1 2 16,7-3-4-16,1 1 5 0,4 1-6 0,1-2-1 16,2 1 7-16,0-4-2 0,2 1 2 15,3-5-5-15,2 2 1 0,-1-4 0 0,0-2 2 16,3 1 0-16,0-3 2 0,1-1 0 0,1-3-4 15,2 2 3-15,-1-1 0 16,1-3-1-16,4 1 2 0,2 0 0 0,2 0 0 16,-2-4 0-16,4 3 2 0,1 1 3 15,4 0-7-15,-4 0 4 0,8-4 1 0,0-1-1 16,2 1 4-16,-3 1-2 0,3-4-1 16,0 2 1-16,2-3 0 0,0-3 1 0,-5 4-1 15,3-3 3-15,-3 1 1 0,-1-1-2 16,3 1-4-16,0-2 3 0,-6 1-4 0,7-2 2 15,-1 1-5-15,3 0 4 0,-2-3 2 16,0 2 0-16,-1-2-2 0,1-1 3 0,2 0 1 16,-2 1 0-16,0-2 3 0,2 3-3 15,-3-3 1-15,-1 1-1 0,1 1 6 16,-2 2-5-16,0-4-4 0,-2 3 0 0,1-2 3 16,-5 2-4-16,1-4 1 0,-5 1-3 15,-12-4 1-15,10 3-2 0,-11-4 3 0,-1 0-3 16,1-1 1-16,-1-4 2 0,-3 1-2 15,2-4-1-15,-2 1 4 0,-1-2-3 0,-3-4 1 16,1 2-2-16,-2-3 2 0,-3-1 0 16,3-1-1-16,5-2-1 0,-8 0-1 0,6-4 4 15,1-5-3-15,-1 6-1 0,-2-4-1 16,-6 4-2-16,3-3 5 0,-3 2-3 0,7-2 2 16,-9 3-2-16,-3-2 0 15,7-8-1-15,0 3 3 0,-10 4 0 0,0-1-3 16,-1-2 6-16,1 1-4 0,-2-3 0 15,0 1-3-15,6-8 4 0,-8 6-7 0,7-6 12 16,-4 2-7-16,8-2-1 0,-11-3 1 0,-2 7-5 16,5-6 4-16,1 0 2 0,-9 4-3 15,-1 0-1-15,0 0 1 0,1 1-2 0,-2-1 2 16,-2-1-3-16,0 0-5 0,-4 1-2 16,0 2-4-16,-3 4 2 0,-6 3-4 0,2 0 2 15,1 1-3-15,-3-3-2 0,-2 3 0 16,-2-5 2-16,3 5-4 0,-5-1-1 15,0 0-2-15,-2-6 2 0,-1 2 1 16,-1-2-3-16,0 3 3 0,-7-8-3 0,1 2 5 16,0-2-3-16,-5 3 3 0,-2 1 1 15,2 0 3-15,-3 0 0 0,-4 1-2 0,2-1-3 16,-6 0 1-16,-5-5 1 0,-1 0-4 16,-4-1 3-16,3 2-2 0,-3-2 0 0,1 4 5 15,2-4-4-15,-7 2 8 0,0 2 0 16,-1 0-2-16,-7-2 3 0,4 3 2 0,-2-1-3 15,-4 2 4-15,-1 0 3 0,-2-1-10 0,1 3 3 16,-3-2-2-16,1 4 2 0,-9-2 1 16,5 1 0-16,-4 2 1 0,0 3 6 15,-1-2-5-15,-4-1 3 0,1 6-1 16,-2 0 0-16,-2 1-1 0,-2-2-4 0,1 7-1 16,0 2 0-16,-3-2-6 0,5 3 1 15,-2 2 3-15,4 3 0 0,-3-1-2 0,13 6-7 16,1 0 1-16,0 2-2 0,-16 0-7 15,7 4-3-15,2-1 0 0,12 2 0 0,-9 5-12 16,15-4-5-16,2 0 1 0,1 0-9 16,5 2-17-16,10-2-12 0,4 2-32 0,6-4-201 15,5 2 162-15</inkml:trace>
  <inkml:trace contextRef="#ctx0" brushRef="#br0" timeOffset="39941.44">20705 11534 813 0,'0'-13'-48'15,"0"2"14"-15,-2-1 7 0,2 2 7 16,-5-1 9-16,3 1 11 0,2-1 5 0,-4 0-1 16,0-1 9-16,-1-1 1 0,3 2 3 0,-1 0-3 15,-4 0 4-15,3 1-3 0,-3 2-1 16,1-3-2-16,0 2-1 0,-2 3-7 0,-1-2 6 15,1 3-6-15,-2-1 5 16,-3 3 5-16,1-1-14 0,-2 2 9 0,1-3-2 16,0 8-2-16,-2-6-3 0,-4 6-1 15,-2-1 2-15,-1 4 6 0,0-3-7 0,-3 3 3 16,-3 1 4-16,-9 0 2 0,-2 3-1 16,1 1 1-16,-2-1 4 0,1 2 0 0,1-1-3 15,-4 0 9-15,0 0 2 0,2 1 1 16,-1 2-7-16,-1 0 1 0,-9 5-1 0,0 2-3 15,12-4 2-15,-7 3-1 16,-1 3-4-16,10-4-3 0,1 2-3 0,-2 2 6 16,7-2-2-16,-5 1-3 0,5 3 5 15,-9 3-1-15,8-3-2 0,0 0-2 0,1-1-1 16,-1 2 8-16,-5 3-7 0,-1 1-1 0,9-6-3 16,-3 2 1-16,-6 3 1 0,11-2-5 15,-4-2 0-15,2 1 5 0,-3-2 1 0,4 0 0 16,-1 5-8-16,1-6 8 0,3-1-3 15,0 3-4-15,0-2 3 0,7 1 1 0,-4-1 2 16,5-4-2-16,5-1 4 0,-4 9 0 16,3-4-11-16,2-5 6 0,5 3 1 0,-3 2 2 15,8-2 2-15,-1 0-1 0,-1 2-2 16,3-1-5-16,5 4-2 0,-4 1 1 0,6 0 7 16,1 7-2-16,4-2-1 15,1-2-4-15,4-1 7 0,2 0-2 0,-3-3 1 16,8-1-5-16,1 2 6 0,0-2-4 15,11 5 0-15,-4-10 4 0,1 3 2 0,3-2 0 16,7 5 0-16,4-2-2 0,3 1 9 16,2-2-5-16,5-1 4 0,3 3-5 0,0-4 5 15,5 1-2-15,2 1 5 0,0 0-11 16,3-2 8-16,2 0-1 0,-3 0 1 0,-3-2 4 16,8-3-1-16,-2 1-1 0,1-1 1 0,1-3 1 15,1 0-1-15,0 0 4 0,5-1-3 16,2 0 3-16,8 2-1 0,-1-5-5 15,5 1 5-15,17 5-2 0,-18-6-2 16,-5-1-4-16,2 2 2 0,0-3 1 0,1 0-2 16,-4 0-5-16,-2 0-1 0,-6-3 2 15,1 0 1-15,-7-1-3 0,1 1 0 0,-1-4 0 16,-4 2-2-16,-9-2 1 0,-2 0-2 16,9-2 1-16,-8 0 0 0,8-2 0 0,0 1 1 15,-10-1-9-15,13 0 6 0,-2-1 4 16,-1-2 0-16,3 2 0 0,-1-1-4 0,1 1 1 15,-3-5-4-15,2 1 5 0,0-2-2 16,3-3-1-16,-3-1-3 0,0-2-1 16,0-2 4-16,-2 1-2 0,0-3 3 0,-3-2-5 15,-1 0 4-15,-3-1-4 0,-3-3 4 16,0 4 6-16,-7 0 0 0,0 1-7 0,1-3-6 16,-13 7 9-16,-1-2-5 0,-1 1 6 15,0 3-6-15,-3-5 3 0,-1 0-3 0,-1 2 2 16,-2 0-3-16,3-1 1 0,-7 0 7 15,3 1-7-15,-1-3 3 0,0 1-1 0,-2 1-5 16,-2 1 1-16,2-4 1 0,-1 1 9 16,-6 4-7-16,-1 2 3 0,1 0-1 0,-2 0 3 15,-2-2-2-15,-1 4-1 0,2-6-1 16,-3 4-1-16,1-3-3 0,-2-2 9 16,-3 3-9-16,0 0 2 0,1-3 4 15,-5 2-3-15,-2-2 2 0,-2 1-9 0,0-3 0 16,-2-4 2-16,-2 1 2 0,-5-10-1 15,-3 2-4-15,-1 0-3 0,-2 0-2 0,-3 0 2 16,-4-2 1-16,2 3 1 0,-8-4-3 16,1 7 0-16,-6-8 5 0,-3-1-7 0,0 4 1 15,-3 1 0-15,-6-2 2 0,1 2-1 0,-2 2 5 16,-4-2-3-16,-1 3 2 0,-3-3 8 16,-3 1-9-16,-4 1 5 0,-2 1-1 0,-6 3-2 15,-1 0 1-15,0 3 3 0,-4-1-5 16,3 2-3-16,2 3-6 0,-1-2 1 15,3 3-3-15,2 0-4 0,-2 2 0 0,4 0 7 16,-3 3-8-16,6 0-3 0,-1 1 14 16,2 1-8-16,0 3 10 0,7 2-10 15,4 0 11-15,-14 0 5 0,9 3-3 0,-13 0-1 16,-2-2-1-16,4 0-7 0,-1-2 10 16,2 3-2-16,0 1-1 0,-3-2 7 0,1-2-2 15,3 2 1-15,-1 1 1 0,-2 1 7 16,13 1-7-16,-2 1-2 0,1 1 1 15,-1-5-3-15,4 3 7 0,0-1-2 0,2 3 1 16,-3-1 3-16,3-1 8 0,0 0-9 16,-1 2 1-16,1 1-6 0,-2-4 6 0,-1 3 0 15,1-2 6-15,2 3-4 0,-2-5-2 16,-1 1 1-16,5-2 2 0,0 2 0 0,2-3-7 16,2 3-1-16,0-3-1 0,6 3 13 15,-4 0-14-15,9 2 3 0,4-3 8 0,5 4-6 16,-3-3-20-16,4 3-18 0,2-2-8 15,3 1-18-15,1 0-36 0,3 1-155 0,-1-2 225 16</inkml:trace>
  <inkml:trace contextRef="#ctx0" brushRef="#br0" timeOffset="43716.32">15367 8993 1479 0,'-2'-7'103'0,"-2"1"13"16,0 3-14-16,-1-1-21 0,5 4-13 0,-2-3-2 15,2 3 4-15,-1-4-3 0,1 4-1 16,0 0 0-16,0 0-9 0,0 0-2 0,0 0-5 16,0 0-6-16,12-3-4 0,3 4-4 15,-1 1-2-15,13 2-1 0,13 6-4 0,2-5-2 16,7 5-3-16,9 1-6 0,6 1-17 15,3 0-16-15,2-2-18 0,-2-2-31 16,2 3-19-16,-6 0-43 0,-12-4-32 16,-8 2-48-16,2-2-106 0,-13-2-278 0,-12-1-91 15</inkml:trace>
  <inkml:trace contextRef="#ctx0" brushRef="#br0" timeOffset="44201.43">15758 9077 1567 0,'-7'3'-71'0,"4"1"2"0,-2 1 22 15,0 1 16-15,4-3 5 0,-3 5 20 16,-1 0 14-16,3 3 15 0,0 0 8 16,0 4 3-16,-2 5 9 0,-1 2 2 0,-3 12 3 15,2 2-2-15,0 2-2 0,-3 1-3 16,1 0-1-16,2-2 2 0,-3 1-2 0,1 0-2 15,1-1 6-15,4-1-10 0,-2-7 0 16,1-3 2-16,0 1-5 0,-3 0 0 0,3-4-4 16,-2 2-5-16,-3-2 7 15,1-2-1-15,0-1 2 0,-1 0 3 0,-1 1 4 0,4-6-3 16,-7 3-1-16,0-5 2 16,0 0 5-16,1-2 3 0,-3-1 2 0,1-2-3 15,-3-3 4-15,-2 3 0 0,2-5 4 0,1 2-9 16,-4-3 3-16,3-4-5 0,1 2 5 15,-1-2-1-15,0-1-3 0,2 3 0 0,3-3-1 16,2 3 3-16,-1 0-8 0,2-2-4 16,-1 2-1-16,7-2-5 0,3 2-2 0,-14 0-3 15,14 0-1-15,0 0-8 0,0-4 0 16,0 4-1-16,15-2 2 0,2-1-2 0,5-1 2 16,3 0-5-16,12-3-1 0,5 1-1 15,2 2-9-15,0-2-16 0,4 3-19 0,3 1-20 16,-3 0-26-16,2-2-34 15,1 3-28-15,-5-1-39 0,2-2-42 0,-2 1-104 16,1-2-73-16,-6 1-158 0,-5 0-66 16</inkml:trace>
  <inkml:trace contextRef="#ctx0" brushRef="#br0" timeOffset="44716.69">16660 9114 1595 0,'2'-10'-8'15,"-2"4"16"-15,2 1 2 0,-2 1 5 0,3 1 6 16,-3 3 10-16,2-4 2 0,-2 4 3 16,0 0-10-16,0 0 7 0,0 0 9 0,0 0 7 15,-5 18 2-15,3-2 5 0,-1 6-4 16,-7 14 1-16,2 2 0 0,-2 4-4 0,-1 1 2 16,1 0-1-16,-3 9-5 15,3-9 5-15,-3 10 0 0,5-12 3 0,-3 2-7 0,5-2 0 16,-3-2-2-16,8 1-7 15,-1-8 3-15,2-4-8 0,2-1-1 0,4 5-5 16,4 2 1-16,5-2 2 0,4-5-8 0,2-3 1 16,6-3-2-16,-2-5 0 0,0-2 0 15,-1-4-6-15,-8-5 1 0,6-1 3 0,-5-4 4 16,-5-2-4-16,1-3 4 0,1-5 1 16,-3-4 3-16,-8-2-6 0,6-5-2 0,-6-4-1 15,-6-1-3-15,-4-11-4 16,2 10-5-16,-8-4-3 0,-2 3-9 0,-4 2-16 15,4 9-16-15,0 1-20 0,3 5-22 16,2 2-33-16,-3 0-49 0,3 4-38 0,2 1-77 16,-1 4-145-16,4-1-197 0,5 1-117 15</inkml:trace>
  <inkml:trace contextRef="#ctx0" brushRef="#br0" timeOffset="45437.03">16965 9611 1756 0,'0'-4'29'0,"0"4"19"16,0 0 15-16,0 0 0 0,0-8-3 16,0 8-2-16,0 0-2 0,0 0-3 0,0 0 1 15,0 0 13-15,-11 12 13 16,9-3-8-16,-2 2-7 0,-3 5-7 0,4-2-7 16,-4 6-3-16,2-2-2 0,4 1-7 15,-1 1 1-15,2 1-5 0,2 1-6 0,-1 1-2 16,6-5-7-16,0 5-3 0,-4-7-6 15,6-2-4-15,2-1-3 0,-3-1-7 0,2-7-5 16,7 1 4-16,-2-6 4 0,4 0-4 16,-3-4 0-16,6-1 0 0,7-11 0 0,0 0 4 15,-2-6-1-15,0 1-2 0,1-4 5 16,-1-3-4-16,-2 1 3 0,0 2-2 0,-1 2 4 16,-8 8 1-16,-2 1-3 0,-6 5 5 15,-3 2-12-15,2 4 1 0,-1-1 1 16,-6 4 1-16,0 0 0 0,0 0 2 0,4 7 5 15,-4-2-2-15,-2 3 0 0,2 2 1 16,-2-1-3-16,2 0 1 0,0 0 0 0,0 3 5 16,2 1-8-16,3-1 2 0,2-1-1 15,-4 2 5-15,7-4-6 0,-3 1 5 0,3-1-1 16,1-2 0-16,1-3 1 0,2-3 3 16,-2 0 0-16,1-1-2 0,-1-2-3 0,3-2 10 15,0-6-7-15,-1-1 5 16,3-3-1-16,4-14-2 0,-5 0 4 0,4-4 0 15,-2 0-6-15,-3 0 5 0,-3-2-2 16,-3 7 2-16,-1 6-2 0,-1 2 1 0,-5 4-2 16,0 2-3-16,2 1 2 0,-2 3-5 0,1 0-4 15,-3 3-1-15,0 0-4 0,0 1-1 16,0 1-1-16,0 4-1 0,-5-4-1 0,5 4-5 16,0 0 3-16,0 0-5 0,0 0 2 15,0 0-1-15,0 0 0 0,5 18 2 0,-3-11 1 16,1 2 2-16,4 0 1 0,1 7 0 15,1-1 5-15,4 4 3 0,3 8-3 0,3-1 2 16,2 3 1-16,5 2 2 16,-3-1-1-16,7 7 3 0,0 2-1 0,-7-9 3 0,3-1 2 15,-10 0-1-15,-1-8 0 16,-5-1 4-16,1-4 4 0,-7 0-1 0,-2-3 0 16,-4-4 0-16,-2 3 0 0,-8-1 3 15,-8-2-2-15,-2-1-5 0,-6-1-17 0,-1-5-22 16,-1-4-34-16,0 1-51 0,3-7-57 15,9-2-122-15,-1-3-121 0,11-2-175 0,3-2-95 16</inkml:trace>
  <inkml:trace contextRef="#ctx0" brushRef="#br0" timeOffset="45854.14">20889 9165 1515 0,'3'-2'-45'0,"-3"2"18"16,0 0 20-16,0-8 4 0,0 8 7 15,0 0 6-15,2-2 7 0,-2 2 18 0,0 0 9 16,-2 16 12-16,-1-4 3 0,-3 12 9 16,-5 15 0-16,3 2 1 0,-7 18-1 0,1-2-8 15,-3 2 0-15,4 3-1 0,1-3-8 16,-1 3-3-16,5-4-5 0,-3 4-1 0,7-5-4 15,-5-9-7-15,6-7-17 0,-2-1-18 16,1-3-19-16,0-8-22 0,0-4-25 0,1-9-32 16,1 2-46-16,0-7-48 0,4-1-125 15,0-3-179-15,3-4-4 0</inkml:trace>
  <inkml:trace contextRef="#ctx0" brushRef="#br0" timeOffset="46206.01">20902 9020 1293 0,'-7'-6'-25'0,"7"1"13"16,-3 2 7-16,3 3 4 0,-3-6 2 0,3 6 2 16,0-4 1-16,0 4 11 15,0 0 14-15,0 0 2 0,0 0 13 0,19 18 4 16,-8-10-4-16,4 8 4 0,1-1 3 15,9 9 2-15,2 5-4 0,3 10 7 0,4 3-5 16,-3 7-3-16,3 3-1 0,-3 3-1 16,-2 1-5-16,1 5-1 0,-5-3-2 15,-4-1-3-15,-5-1 3 0,-3 1 0 0,-6-8-4 0,-5-4 0 16,-4 2-2-16,-5-3 0 0,-6-4-1 16,-1-1-3-16,-11 5-3 0,4-10-2 0,-4-5-4 15,-13 5 1-15,4-12-3 16,3 1 0-16,-5-4-3 0,3-2-6 0,6-8-20 15,3 0-27-15,8-2-36 0,-4-4-42 16,6-3-62-16,6-2-139 0,1-6-275 0,5 1-92 16</inkml:trace>
  <inkml:trace contextRef="#ctx0" brushRef="#br0" timeOffset="46665.27">22478 9181 1565 0,'0'-5'-33'0,"-2"1"10"16,-3 1 6-16,5 3 1 0,-3-3 7 15,3 3 3-15,-10 0 15 0,3 5 0 0,-1 0 3 16,-4 6 10-16,0 7 3 0,-9 10-1 16,2 4 4-16,-8 10 3 0,-1 5 6 0,1 2 8 15,1 0 1-15,0 4 1 0,0 2 3 16,6 0-1-16,5-3-1 0,3 3-4 16,5-8-1-16,7 0-4 0,7-2-1 0,5 10-2 15,5-4-3-15,1-1-6 0,10-6 1 16,-1-2-2-16,5-3-3 0,-5-13 2 0,1-3 5 15,-3-1 6-15,-5-9 2 0,-3-3 7 16,-2-4 9-16,-2-4-5 0,-5-2 4 0,3-2-1 16,-5-6-10-16,1-3-2 0,-4-6-6 15,-1-10-4-15,1-3-4 0,-6-14-6 0,1 0-6 16,1-4-16-16,-4 5-12 0,-2-1-10 16,4 8-13-16,-4 6-12 0,3 8-20 0,0 2-28 15,-3 4-38-15,5 2-62 16,2 3-114-16,0 0-347 0,0 2-153 0</inkml:trace>
  <inkml:trace contextRef="#ctx0" brushRef="#br0" timeOffset="47433.15">22914 9765 1753 0,'0'0'-44'0,"-28"-8"32"0,23 7 22 16,-2-1 5-16,7 2 14 0,-8-2 2 15,4 0 1-15,4 2-2 0,-13 0 4 0,5 6 6 16,-2 3 12-16,-1 0 8 0,-4 7 0 16,-3 10-2-16,-4 3-3 0,1 3-4 15,4-2-4-15,3 4-2 0,3 0-4 16,3-2-2-16,-1-4-2 0,8-2-2 0,1-4-6 16,1-2-1-16,-1 4-3 0,5-6-1 15,2 0-2-15,-4-2-1 0,6-3 4 0,-1-1-7 16,2-3 1-16,2-1-5 0,0-5-1 0,1-3 0 15,3 0 3-15,1-3-6 0,6-5-3 16,4-11-2-16,5-1 0 0,0-3-2 0,5-9 3 16,-1-2-5-16,-1-2 4 15,-1 2-2-15,-7 8-3 0,1 2 4 0,-10 8-6 0,-3 3 3 16,-3 1 0-16,-3 3-4 0,-3 3-2 16,3 2-1-16,-5 3 3 0,-4 1-3 15,0 0 2-15,0 0 1 0,0 0-1 16,-1 12 5-16,-2-4-2 0,1 2 2 0,0 1-2 15,-3 0 2-15,3 3-2 0,2-3 1 16,0 2 1-16,4 0 2 0,1 0 1 0,0-1-1 16,2-3-2-16,6 3 5 0,0-4-2 15,1 0 0-15,3-3 1 0,2 0 6 0,5-3-9 16,-4-2 4-16,3-2-1 0,2-2-2 0,0-2 1 16,11-7 4-16,-3-2 0 0,-1-4 6 15,1-5-7-15,6-7-1 0,-1-5 1 0,-5-1-1 16,3-1-1-16,-7-2 0 0,-5 10 1 15,-6-2 0-15,3 3-3 0,-10 6-1 16,-1 5 0-16,-3 1-1 0,-6 4 0 16,3 0-1-16,-1-1 2 0,-6 5-3 0,1 0-4 15,0 1 5-15,-4 1-3 0,-1 1-1 16,4 3-3-16,-4-1 1 0,2 4 2 0,5 0 1 16,-12 0-2-16,12 0 2 0,-8 7-1 15,3-3 2-15,2 1-2 0,1 4 2 0,-1-2-1 16,3 2 0-16,3 2-1 0,-1 3-1 0,1 2 1 15,2 2-2-15,3 2-1 0,1 3-3 16,4 10 6-16,1 2-4 0,-3-1-3 0,-3 6 4 16,3-2 0-16,-5-1 4 15,-2-1 0-15,-1-4 0 0,-3-6 0 0,-3 0 3 16,-1-2-4-16,-2-1 5 0,-5-2 2 16,-2-3-1-16,-7 5 3 0,-5-4-1 0,-10-4-6 15,2-4-5-15,-4-2-27 0,5-2-26 16,5-4-43-16,2-3-58 0,2-1-82 0,1-6-164 15,5 2-199-15,3-3-105 0</inkml:trace>
  <inkml:trace contextRef="#ctx0" brushRef="#br0" timeOffset="142181.01">15576 14614 502 0,'-5'-3'81'16,"5"3"-20"-16,0 0-7 0,0 0 7 0,-7-2-1 15,7 2-18-15,0 0 11 0,-6-1 4 16,6 1-5-16,0 0 2 0,0 0 1 0,-6 0-2 16,6 0-7-16,0 0 1 0,0 0 5 0,-4-4-10 15,4 4-1-15,0 0-4 16,0 0-5-16,0 0 2 0,0 0-2 0,0 0 0 16,0 0-2-16,0 0-3 0,0 0-2 15,0 0-1-15,0 0-2 0,13-2 6 0,-13 2-4 16,5-4 9-16,2 3-10 15,-7 1 1-15,8-2 0 0,-1-3 2 0,-4 5-1 0,7-2 0 16,-7 1 2-16,6-1-4 0,-3 2 1 16,3-4-2-16,-3 2 4 0,4 0-5 0,-1 0 1 15,-3 1-1-15,3-1-6 0,-1 2 4 16,0-2-4-16,3 0 3 0,-3 0-9 0,2 0 1 16,3 1 1-16,-1-1-5 0,1 0 1 15,1-1 2-15,-1 1-1 0,4 2-1 16,0 0-1-16,2-1 0 0,0 1-2 0,2 0-1 15,2 0-1-15,-2 0 5 0,2 0-3 16,3 0 2-16,-3 0-4 0,-1-2 3 0,3 2-1 16,1 0-2-16,-1 0-1 0,4 0-2 15,-1-2 3-15,1 2-3 0,3 0 1 0,-3-2 5 16,0 2-1-16,3 0-4 0,0-2 2 16,-1 2 0-16,3-2 2 0,9 0 0 0,-4 1-2 15,-8 1-1-15,3-2 0 0,-4 2 1 16,7 0-1-16,6-2 4 0,-4 0-3 15,-6 4-1-15,1-4 0 0,-5 4 1 16,5-2 2-16,-4-2-1 0,0 2-3 0,-3 0 0 16,8 2 0-16,-7 0 1 0,2-2 5 0,2 2-4 15,-1-4 2-15,-2 4 1 0,5-1-1 16,-2-1-1-16,-4 2 1 0,7-2 0 0,-5 0-2 16,0 2 1-16,4 0 0 0,-3-2 0 15,-2 0 1-15,6 4-3 0,-5-4 4 0,2 2-4 16,1-1 4-16,-1-1-4 0,13 7 1 15,-12-7 2-15,1 2-3 0,-3-2-1 0,13 3 4 16,-9-1-7-16,-3 0 7 0,2-2-3 16,-3 2-2-16,1 0 4 0,12-1-1 0,-8 1-3 15,9 0 1-15,-8 0 2 16,6 2 0-16,-1-1-4 0,0 2 3 0,3-3 0 16,-1 0-1-16,-3-1-1 0,1 3 0 15,5-2 2-15,-5 0 1 0,-4-2-2 0,-5 0 3 16,13 3-3-16,-1-1 0 0,-2 1 6 15,4-3-9-15,-12 1 3 0,9 1 4 0,-8 0 0 16,10 0-4-16,-2 0-1 0,-10-1 2 0,-2 2-1 16,-4-1 0-16,6-1 0 0,-2 1-2 15,-3 0 10-15,3-2-7 0,-3 2 0 0,1 0 2 16,-2 0-4-16,-3-2-1 0,5 2 6 16,0-2-6-16,-1 0 0 0,1 0 2 0,-2 1 1 15,4-1-1-15,-2 0 1 16,2 0 1-16,-4 0-2 0,4 0 2 0,0 0-4 15,-4 0 3-15,2 2 0 0,2-2-2 16,-3 0 0-16,1 0 0 0,-5 0 3 0,4 3 1 16,-2-6 1-16,3 3-4 0,-5-2 4 15,2 2-1-15,0 0-2 0,3-1 6 0,-5 1-4 16,9-2-1-16,-5 2 6 0,2-2-1 16,4 0-1-16,-7 2 0 0,6-2 0 0,11 0 0 15,-10 2 2-15,-3-2-1 0,-1 2-2 0,3-1 1 16,-6 1-1-16,6-2 0 0,-2 2-1 15,-1 0 0-15,3 0 1 0,9-3 2 0,-4 3-3 16,-6 0 2-16,14 0-4 16,-9 0 0-16,7 0-2 0,-7 0 2 0,11-1 3 15,-4 1-6-15,-6 0 2 0,2-2-1 16,-1 0 2-16,-6 2-4 0,11 0 9 0,-6 0-8 16,-8 0-2-16,5 0 5 0,-5-2 0 15,3 4 1-15,-1-2-2 0,4-2-3 0,-6 2 1 16,3 0 1-16,-1 0-1 0,3 0 2 15,5 2 0-15,-2-2 0 0,-8 0-4 0,0 0 2 16,0 0 0-16,3 0 2 0,-1 2 0 0,-1-2 1 16,2 0 4-16,-5 0-7 0,5 2 1 15,-2-2 0-15,-4 1 1 0,4 2-3 16,0-1 3-16,-3-2-1 0,0 1-1 16,-4-1 3-16,0 0-3 0,2 2 1 0,1-2 0 15,-3 2-3-15,2-2 6 0,0 2-3 16,0 0 1-16,-2-2-2 0,0 0-2 0,2 2 2 15,-1-2-1-15,-1 0 0 0,2 2 2 16,-2-1-1-16,2 1 2 0,-4-2-3 0,2 3 3 16,2-1 0-16,-1-2 3 0,-3 0-3 15,0 2-4-15,-2-2 2 0,5 1 0 0,-6 1 2 16,1-2 2-16,3 2-3 0,-4-1-2 16,1-1 4-16,0 2-3 0,2 1 0 0,-3-3-1 15,0 1 2-15,2 1-1 0,-4-2 1 16,-1 2 1-16,2 0-3 0,-5 0 4 15,1-2-2-15,0 2 3 0,-1-2-4 0,-3 2 3 16,0-2-2-16,-1 2-2 0,-2-2 3 16,1 0-4-16,-5 1 4 0,5-1 3 0,-9 0-5 15,10 3 1-15,-10-3 0 0,8-3 0 16,-8 3 0-16,9 0-1 0,-9 0 0 0,0 0-1 16,8 0 0-16,-8 0 2 15,0 0-3-15,6 0 1 0,-6 0-17 0,0 0-24 0,0 0-38 16,0 0-51-16,9 0-58 0,-9 0-110 15,0 0-327-15,0 0-126 0</inkml:trace>
  <inkml:trace contextRef="#ctx0" brushRef="#br0" timeOffset="149157.19">5757 13327 309 0,'-6'-2'44'16,"6"2"-3"-16,-7-2-23 0,7 2-8 16,-6-2-5-16,6 2 6 0,-7-3 7 0,7 3 10 15,-5 0-9-15,5 0 0 0,-7-3 5 16,7 3-1-16,-2-3-1 0,2 3 7 0,0 0 0 15,-11-2-5-15,11 2-6 0,-3-2 3 16,3 2 3-16,-9-1-4 0,9 1-4 0,-8-2 13 16,8 2-15-16,-9 0 4 0,9 0-2 15,-10 0 6-15,10 0-7 0,-11-3 8 16,7 3-5-16,4 0-7 0,-13-2 5 16,13 2 3-16,-12 2-1 0,6-4-4 0,-3 4-3 15,9-2-5-15,-15 0 8 0,7 0 0 16,-2 0 0-16,1 0-2 0,-1 0-7 0,-1 3-1 15,1-3 13-15,0 2-8 0,-2-2 3 16,-1 1-7-16,-1 1-1 0,0-2 0 16,0 2 0-16,-4-1-2 0,-1 1-1 0,-1 1-5 15,-2 0 6-15,-4 3 1 0,-4-2 3 0,1 0-5 16,-11 3 4-16,8-2 1 0,2-1-19 16,-7 4 14-16,7-6 8 0,4 2-9 15,-1 0 2-15,-1 0 3 0,4-2-2 0,-3-1-4 16,2 1 4-16,4 0-2 0,0-2 4 15,0 2 3-15,1 0-9 0,0-1 7 0,3-1 1 16,0 0-1-16,4 0-6 0,-5 0 8 16,4 0 0-16,-3 0-2 0,2-1 8 0,0 1-9 15,0 0 2-15,2-2 0 0,-2 2 0 16,-2-2-1-16,2 2-3 0,0-2 6 0,-2 2-1 16,2-2 7-16,-1 2-5 15,1 0-4-15,-2 0 2 0,2-1-4 0,1 2 0 0,-1-1 2 16,0 2-3-16,-1-2 1 15,-1 0-4-15,0 0 7 0,2 2-4 0,-8 0-3 16,5 0 3-16,-3-1 0 0,1 2-5 16,0-1 3-16,0-1 4 0,-2 1-1 0,1 0 3 15,-1 0-4-15,0 0-2 0,-3 0 2 16,2-1-3-16,-7 1 1 0,1 0 4 0,-1 1-8 16,0-2 6-16,2 1-1 0,-4 0-4 15,2-2 9-15,1 2-1 0,0-2-5 0,4 2 3 16,-1-2 4-16,1 0-8 0,0 0 1 15,2 2 6-15,2-2-9 0,-2 2 11 0,0 0-5 16,4-2-2-16,-4 1-6 0,3 1 9 16,0 0-3-16,1 2-2 0,-2-3 3 15,1 5-4-15,-2-1 6 0,4-2 2 0,-4 1-6 16,4 2 3-16,-1-3-7 0,-1 3 4 16,0-1-5-16,-1 3 2 0,2 0 3 0,-2-1-2 15,-3 0 2-15,6 4-2 0,-3-2-1 16,0-2 6-16,-1 4-6 0,4-1-2 0,1-3 2 15,0 2 1-15,2-1 3 0,-1 0-1 16,-1 1-2-16,0 2 4 0,0-3 3 0,3 4-3 16,-3-3 1-16,0 1-3 0,-2 3 1 15,1-2 0-15,1 3-4 0,-1-4 0 0,-9 10 3 16,7-4-2-16,-8 2 2 16,3 0-3-16,2 1 3 0,-4 0-6 0,0 0 4 15,5-4-1-15,4-2 5 0,-1 3-3 0,-6 2-2 16,5-3-3-16,4-2 5 0,-1-1 1 15,7 2 3-15,-3-5-5 0,1 2-3 16,0 1 0-16,2-5 2 0,0 4 0 0,3-1 5 16,1-2-9-16,0 1 3 0,2 2 2 15,0-2-3-15,1 3 2 0,1 0 0 0,2-2 1 16,2 2-5-16,-2 3 2 0,5-1-1 16,-1 2 3-16,0 2-2 0,3-2 0 0,1 5 1 15,1-2-2-15,1-2-5 16,3 2 6-16,-1 2-4 0,1-4 0 0,7 7 2 0,-1 1-4 15,4-4 1-15,0 0 3 0,3 1 1 16,2 1-2-16,-3-1-1 0,0-1-1 0,4 2-1 16,-4-4 6-16,4 1 1 15,-2 0-2-15,0 0-4 0,3-1 5 0,0 1-3 16,3 4 8-16,-4-4-5 0,1 1 3 16,5 0 0-16,-3 0-2 0,6 0 5 0,-1-3-7 15,2 0 7-15,-1-4-2 0,1 4 0 16,4-2 1-16,-2-2 1 0,3-1 0 0,11 0 7 15,-9 1-10-15,10-3 5 0,3 2-8 16,-9-6 4-16,1 1 7 0,3-2-9 16,1-2 1-16,-3 2 6 0,5-5-2 15,-2 1-4-15,2 0 7 0,13-1-10 0,0-1 12 16,2-3-4-16,-3 0-2 0,1-3 1 16,-2-2-1-16,1 1-3 0,5-3 8 0,2 2-6 15,-1-3 0-15,1 0 7 0,1-1-4 16,1-1 0-16,-3 2-2 0,4-2-2 0,-4 1 5 15,-2-1-1-15,8 2-6 0,-6 1 3 16,0-1 5-16,2 1-2 0,-5 1-1 0,2 2 4 16,-3-1-4-16,5 0-2 0,-3-2 0 15,1 5 2-15,-3-3 1 0,-2 3 2 0,0-5-1 16,1 3-4-16,-2 0-4 0,-1-3 4 16,3 0-3-16,-1 3 9 0,1-5-2 15,2 5 0-15,-4-2 0 0,-1-1-2 16,7 2 0-16,-2 1 4 0,-6 0-1 0,3-3-2 15,-1 2-3-15,-1 1 2 0,-2 3-4 16,1-5 5-16,-6 1-2 0,3-2 0 0,-13 5 4 16,11-2-3-16,0-3-2 0,0 0 0 15,-11 5-2-15,13-4 10 0,-11 4-4 0,8-8-4 16,-10 6 6-16,0 1 0 0,3 1-5 16,5-5-4-16,-7 4 6 0,1 1 7 0,1-4-8 15,-2 5 3-15,-1-3-6 0,0 0 3 16,2 4-2-16,1-3-1 0,-2-1 11 15,-3 4-10-15,-2 1-3 0,-2 0 0 0,0 0 4 16,2-3 0-16,-7 3 0 0,6 0 0 16,-1-1-2-16,2-3-4 0,-2 3 10 0,3-2-5 15,-2 1 0-15,4 1 2 0,-3-1-1 16,1-1 0-16,-2 3-4 0,4-4 7 0,-3 3-3 16,3-4-3-16,-4 3 4 0,3 2 2 15,-1-3-3-15,1 0-3 0,-4 1 4 0,0-2-1 16,-1 3 0-16,-1-2-2 0,-9 3 1 15,4-5-1-15,3 3 1 0,0-1 1 0,0-1-3 16,-6 1 2-16,-4 0-1 0,10-2-3 16,-10 1 5-16,-2-1 0 0,9 1-2 0,-5-2 0 15,6 3 5-15,-9-3-4 16,-4 0 1-16,3 3-1 0,-8 2-6 0,4-5 8 16,-1 0 3-16,-3 1-4 0,2 0 2 15,-4 3-1-15,-1-4 0 0,-2 0-2 0,0 1-2 16,0-1 5-16,-5 3-6 0,2-3 9 15,-1-2-5-15,0 2 3 0,-5-1 3 0,1 0 2 16,-2-1-6-16,2-1 1 0,-3-2 5 16,0-3-9-16,3 3 3 0,-6-2 2 0,-1 2-4 15,2-2 5-15,-2 0 1 0,0 2-1 16,-2 0 2-16,-1-1-2 0,-2 0-2 0,-1 1 2 16,0-2-2-16,-1 3 3 15,-3 0 3-15,-1 3-5 0,3-3-2 0,-4 2-3 16,-1 1 4-16,-2-1 1 0,-2 1-4 15,-4 0-3-15,3 0 6 0,-4 0-5 0,-1 0 0 16,0 0 1-16,1 2-2 0,-6-2 4 16,1 4-4-16,-3-1 1 0,-7-3-1 0,-1 4 2 15,-1 3-1-15,0-5 1 0,-2 4-2 16,-6-1-1-16,0-1-1 0,-1 1 6 0,3-1-7 16,-6 5 1-16,0-4 1 0,1 2 0 15,-2-1 3-15,2-1-5 0,-4 1 6 0,-13-3-4 16,15 3 3-16,-1-1 1 15,-1-2-3-15,1 1 2 0,1 2 2 0,-1-4-4 0,1 5-1 16,-3-3 1-16,5 1-1 16,-2 1 0-16,-3-4-1 0,3 4 3 0,2 0-4 15,-7-2 0-15,7 1 5 0,-2 1-2 16,0-3-1-16,0 3 0 0,2-3-2 0,4 1 7 16,-3 3-3-16,1-3-3 0,2 1-1 15,2 3 4-15,-5-1-1 0,5 0 1 0,-6 0 1 16,7 0-4-16,-6 0 1 0,3 2-1 15,-3-1-1-15,5-1 3 0,-4 4-2 0,3-4 3 16,6 2-1-16,-7 2-6 0,-1-2 7 16,4 0-1-16,-1 0-2 0,-3 3 3 15,9-3-5-15,-6 4 7 0,6-4-3 0,-5 2 0 16,-4 0 1-16,5-1-3 0,-1 3 3 16,1-1-4-16,-5-1 0 0,14 0 1 0,-1 0 2 15,-12 1 2-15,-3 3-5 0,7-3 2 16,-1 3 4-16,1-1-1 0,5 0-4 0,-2-2-2 15,3 0 4-15,-4 2 0 0,7-1-3 16,6-1 4-16,-5-1-3 0,3 2 3 0,-1-1 0 16,3 1-1-16,-2-3 0 0,-3 3 1 15,3-1-1-15,-1-1 4 0,3 1-5 0,-2 2-4 16,-3-2 6-16,5 1 1 16,-3-1-3-16,3-1-5 0,0 0 7 0,2 1-4 0,2 1 1 15,3-2 0-15,-2-1 7 0,1 3-6 16,0-4 0-16,4 2 3 0,1-2 2 15,-2 2-7-15,1-2 0 0,0 0 6 16,1 3-5-16,-1-3 6 0,-2 2-3 0,-2 0 6 16,2-1-6-16,-1 1-2 0,0 0 0 15,5 0-2-15,-1 0 1 0,-1 0 4 0,0-2 0 16,2 1-2-16,1 3 5 0,1-4-6 16,1 0-4-16,1 0 4 0,1 0 4 0,2 0-2 15,-3-4 4-15,3 4-7 0,0 0-2 16,-1 0 6-16,1-1-2 0,-1 1 2 0,9 0 2 15,-14-2-4-15,5 0-1 16,5 0 1-16,-5 2 1 0,5-2 4 0,-4 0 0 16,2 1-5-16,-3-1 0 0,6 0-1 15,-9-1 3-15,4 1-2 0,1-2-3 0,2 1 5 16,-4 1 1-16,1-3 6 0,2 1-11 16,-3 0 3-16,1-1 4 0,-1 2-4 0,-4-4-1 15,5 4 0-15,-2-4-2 0,1 2 0 16,-4 0 1-16,1-1 6 0,2-1-8 0,-1 1 5 15,-3-2-1-15,1 1-1 0,3 1 0 16,-1-2 4-16,-3 2-7 0,2-1 8 0,0 0-6 16,-1 0 2-16,-2-2-2 15,5 4 0-15,-2-1 0 0,1 1 2 0,-1-1-2 16,-1 3 1-16,1-2-4 0,-1-1 1 16,2 5 11-16,-2-3-6 0,1 0-5 0,-1 1 4 15,1 1-2-15,2-4 1 0,2 4 1 16,-4-1 3-16,2-2-2 0,2 3-4 0,-1 0 5 15,1 1-2-15,2-3-4 0,-3 2 3 16,1 0-3-16,-1 1 3 0,3-1-1 0,-1 2 0 16,-1-2 0-16,8 2-2 0,-10 0 5 15,3-2 1-15,7 2-3 0,-8 0 4 0,8 0-4 16,-10 0-2-16,10 0 2 0,-9-2 1 16,9 2 0-16,-8 0 3 0,8 0-4 15,-7-2-1-15,7 2 4 0,0 0-1 16,0 0-7-16,-8-2 5 0,8 2-3 0,0 0 5 15,0 0 2-15,-4 0-8 0,4 0 2 16,0 0 4-16,0 0 3 0,0 0-5 0,-8-2 4 16,8 2-2-16,0 0 0 0,0 0-1 15,0 0-6-15,0 0 7 0,0 0 0 0,0 0-4 16,0 0 4-16,-5-1-4 0,5 1-12 16,0 0-17-16,0 0-28 0,0 0-26 0,0 0-38 15,13-14-112-15,-2 7-105 0,-1-3 144 16</inkml:trace>
  <inkml:trace contextRef="#ctx0" brushRef="#br0" timeOffset="189075">15364 13438 898 0,'1'-5'-30'0,"-1"5"11"15,0-4-1-15,0 4 9 0,0 0 0 16,0-5 1-16,0 5 16 0,0 0 6 0,2-4 7 15,-2 4 0-15,0 0 6 0,0 0 4 16,0 0-1-16,0 0 4 0,0 0-1 0,0 0-2 16,0 0-3-16,0 0 0 0,0 0-9 15,0 0 7-15,0 0-5 0,0 0-2 16,0 0-4-16,2 14 3 0,-2-5 2 0,0 0-3 16,3 4 5-16,-1 2-4 0,0 4-4 15,-1 0 2-15,-1 3 8 0,3 6 2 0,-1 11 8 16,2 1-1-16,-4 4 2 0,4 4 1 15,-5 1-8-15,1 0 3 0,0 14-7 0,0 0 4 16,0 4 2-16,0-3-8 0,0 1 0 16,0-2-5-16,3-2 5 0,-5-10-4 0,2-2-4 15,0-1 3-15,0 2-2 0,2-2 2 16,-2-2-4-16,2 2-2 0,1-5-1 0,-3-1-1 16,2-4-2-16,0-6 2 0,-2-4-6 15,0-1 4-15,3-1 4 0,-3-5-7 16,-3 0-4-16,3-1-18 0,0-4-23 15,0-2-27-15,0-4-32 0,3 0-29 0,-3-5-100 16,0 0-177-16,0-5 82 0</inkml:trace>
  <inkml:trace contextRef="#ctx0" brushRef="#br0" timeOffset="191054.18">15434 13575 1088 0,'0'0'-11'0,"-5"-1"2"0,-2-1 8 15,7 2 6-15,-6-4-5 0,6 4 8 16,-7-2-3-16,7 2 7 0,-4-3 17 0,4 3-3 16,-1-4 6-16,1 4-1 0,0 0 3 15,0 0-5-15,-7-3-6 0,7 3 0 16,0 0 6-16,-5-2-11 0,5 2 7 0,0 0 4 16,0 0-2-16,0 0 6 0,0 0-6 15,0 0 0-15,7-6-2 0,-2 5-4 0,-2-3-3 16,6 1-2-16,-3-1 3 0,2 2-4 15,5-3-1-15,1 1-1 0,1 1-3 0,-3-1 2 16,10-1 0-16,-4 0-4 0,4-1-5 16,1 1 0-16,2 1 4 0,2-1-1 0,0-1 4 15,11-2-8-15,2 1 3 0,0 1 2 16,2 3-6-16,5-5 0 0,-4-2-1 0,8 4 1 16,-5-1 4-16,4 0-5 15,1-3-1-15,-3 2 4 0,14-3 0 0,-13 4-1 16,2-1-4-16,9-1 7 0,-8 3-2 15,14 0 2-15,-13 0 1 0,-1 1-8 0,8-3 9 16,-7 5 0-16,-1-1-5 0,1 0 5 0,1 2-4 16,-1 0-1-16,-2 1 1 0,4-1 1 15,-3-1 0-15,0 0-1 0,3 1 1 0,-3 0 0 16,-1 2-5-16,1-1 0 0,-2-4 0 16,2 3 3-16,0 1-1 0,-5-1 1 0,1 0 1 15,1 0-1-15,1 2 1 0,-2-2 1 16,1 0-2-16,1 0 2 0,-2 1-5 0,1-1 6 15,-1 2-2-15,0-3 5 0,-2 1-8 16,2 1 0-16,-3-1 4 0,5-2-1 16,-1 4 1-16,-1-4-6 0,4 1 3 15,-2 1-3-15,2 0 6 0,2 0-1 0,-2 0-2 16,1-2 7-16,-1 4-12 0,3-3 2 16,-3 3 0-16,3 0 2 0,0-3 1 0,-3 6 2 15,0-3-5-15,3 0 4 0,-3-3 2 16,1 3-5-16,-3-2 4 0,2 4-5 0,1-5 6 15,-1 3 0-15,0-4-2 0,1 4 0 16,-1 0-1-16,-1 0 1 0,0 0-1 0,-4-2 0 16,2 0 1-16,-3 2 3 0,1 0-6 15,-3 2 1-15,-9-4-1 0,-2 2 1 0,1-1 4 16,0 1-3-16,2 0-1 0,5-3-2 16,-1 3 2-16,-4 0 2 0,-5 0-2 15,5 0 0-15,10-3 0 0,-10 3 1 0,-5-2-3 16,6 4 3-16,-7-2 2 0,7 0-6 15,-6 0 4-15,5 0 4 0,-5 0-4 0,15 0-1 16,-10 0 0-16,8 2-1 0,1-1-1 16,-10 2-1-16,-2-3 5 0,14 1-2 0,-10-1 1 15,10 2-3-15,-6 0 3 0,6 0 2 16,-3 1-1-16,-1 2-6 0,-1-2 4 0,5-1 0 16,-5 2 0-16,2 0-3 15,-2-1 2-15,4 2 1 0,-6 0 2 0,3-2-2 16,-3-1 2-16,5 3-6 0,-3-2 7 0,-7 1-5 15,7-2 2-15,3 3-1 0,-10-3 8 16,7 3-8-16,0-2-1 0,3 0 2 0,-3 4 4 16,-1-4-3-16,-5-1-2 0,8 0 1 15,-8 0 2-15,7 2-2 0,-6-2-2 0,-8-1 3 16,0 2-2-16,-2 0-3 0,3-1 5 16,-1 1 1-16,-1 1 2 0,-3 2-2 0,4-2-1 15,-8-2-3-15,4 4 1 0,2-5-2 16,-2 5 3-16,3-2 1 0,-4 0-6 15,3 2 6-15,-2-1 1 0,2-1-5 0,1 1 4 16,0 1 2-16,11 2-1 0,-12-2 0 0,0-1-6 16,1-1 4-16,-2 1-1 15,0 2-4-15,2-2 2 0,9 4 5 0,-7-3-2 16,-5-1 4-16,2 2-2 0,0-2-3 16,1 1 1-16,-3-1-1 0,2-1 2 0,0 1-4 15,0 1 4-15,-6-3-3 0,0 0 0 0,3 1 2 16,-6 0 1-16,1-1 1 0,-4 1-1 15,1-1 1-15,-3-1-1 0,1 0-1 0,-2-2 1 16,-2 2 2-16,-2 0-2 0,2-1-4 16,-1-1 3-16,-5 2 0 0,5-2-3 15,-9 0 5-15,8 0-1 0,-1 4-5 16,-7-4 3-16,8 1 1 0,-8-1 0 0,8 2-2 16,-8-2 0-16,9 2 1 0,-9-2 0 15,4 0-4-15,-4 0 4 0,0 0 0 0,4 2-2 16,-4-2-1-16,0 0 5 0,7 3-6 15,-7-3 2-15,2 2-1 0,-2-2 3 0,1 7 2 16,-1-7-1-16,2 6 0 0,-2-3-1 16,0 4 1-16,0-1-1 0,0 3 3 0,0 1-2 15,0-1 1-15,-2 4-3 0,1 1 3 16,-1-2 0-16,-5 6-2 0,3-2-2 0,-3 4 5 16,1 0-4-16,2 1 1 0,-5 2-2 15,3-1 6-15,-2-1-3 0,-1 1 4 16,4 2-7-16,-7-2 2 0,4 2 0 0,-2 7 1 15,0 1 1-15,-2-6-2 0,7-5 0 16,-4 4 3-16,1-3-2 0,2 1-3 0,-3 0 1 16,1-3 3-16,-1 4-1 0,1-2 0 15,2 1 0-15,-5-2-2 0,5 0 1 0,-3 0 2 16,3-1-3-16,-1-3 6 0,-1 3-8 16,4-4 6-16,-2 0-1 0,2-1-2 0,-1-1 0 15,2 0 2-15,-2 0-1 0,0 2-2 16,2-3 2-16,-1-1 2 0,1 3-4 15,-1-3 11-15,3 2-11 0,-4-3-1 16,0 2 3-16,3-1 5 0,1-1-7 0,-1-2 4 16,-3 3-1-16,3-3 1 0,0 0-3 0,2-1-1 15,0 2 9-15,-2-3-9 0,0 0-2 16,0 1 7-16,0-1 0 0,2 1-3 0,0-4 1 16,-3 2 0-16,1 0-2 0,2-1 1 15,-2-1-1-15,2 2-3 0,0-3 3 0,0 3 5 16,0-2-7-16,-1-1 5 0,1-3 0 15,1 10-1-15,-2-7-2 0,1 4 1 0,0-4 0 16,0-3-6-16,-3 6 9 0,3-6-5 16,0 5 4-16,0-5-4 0,0 0 3 0,0 7 1 15,0-7-4-15,-2 3 0 16,2-3 6-16,-2 4-6 0,2-4 2 0,0 0 4 16,0 0-4-16,0 0 4 0,-2 4-8 15,2-4 1-15,0 0 5 0,0 0 3 0,0 0-5 16,0 3 1-16,0-3-6 0,0 0 7 15,-3 4-4-15,3-4 4 0,0 0 3 0,0 0-4 16,0 0 2-16,0 0-2 0,0 0-1 16,0 0 3-16,0 0 0 0,0 0-6 0,0 0 7 15,0 0-4-15,0 0 0 0,0 0 2 0,0 0-4 16,0 0 2-16,0 0 3 0,0 0-6 16,0 0 2-16,0 0 2 0,0 0-2 0,0 0-7 15,0 0-16-15,0 0-19 16,0 0-28-16,0 0-36 0,0 0-93 0,0 0-301 0,0 0-7 15</inkml:trace>
  <inkml:trace contextRef="#ctx0" brushRef="#br0" timeOffset="-210390.43">15644 14428 1340 0,'0'0'-30'0,"0"0"2"0,0 0 11 0,0 0-2 16,0 0 4-16,0 0 10 0,0 0-10 15,0 0 7-15,0 0-4 0,0 0 6 0,0 0 8 16,0 0 3-16,0 0 3 0,0 0-4 15,0 0 4-15,0 0-1 0,0 0-1 0,0 0-6 16,0 0 16-16,0 0 12 0,11 8-7 16,-7-6 7-16,0 0-8 0,4 1 3 15,-1-1 3-15,1 0 2 0,3 0-1 0,0 1 5 16,-3-3-5-16,6 4 3 0,1-2-2 16,2-2 0-16,-1 0 0 0,6 1-7 15,-2-1-3-15,5 0 3 0,1-1-6 0,3 1-4 16,1-6 8-16,4 4-9 0,6-1 0 0,-7-2 0 15,-1 3-5-15,-2 0 5 0,0 0-1 16,2 0-2-16,-1-1 1 0,-2 3-4 0,1-1 0 16,-1-2 1-16,-6 3 4 0,2 0-3 15,0-2-6-15,0 2 4 0,-1 0 5 0,-3 0-8 16,0-2 3-16,-2 2 5 0,2-1-2 16,-5-3-6-16,-1 4 2 0,0-1-10 0,2 1 7 15,-5 0-2-15,-1-2-3 16,1 0 4-16,-1 2-1 0,2-2 0 0,-7 2 7 15,2-2-6-15,4 1 2 0,-3 1 2 16,-1 0-2-16,3-2 0 0,1 0 1 0,0 0-1 16,-4 2-9-16,4-1 12 0,-2 1 1 15,3-4-1-15,-1 2 1 0,3 1-4 0,-2-2-1 16,-4 1 4-16,6-3 1 0,-5 4-1 16,-2-1-2-16,2 0-4 0,-1 0 5 0,-1 1-1 15,2-1 4-15,-5 0-4 0,2 2 0 16,-4-4 2-16,6-1-1 0,-5 3 0 0,0-1-1 15,3 3 5-15,-6-4-2 0,-1 4 1 16,9-2-2-16,-6-1 5 0,-3 3-5 16,5-2 1-16,-2-2 2 0,1 1-3 0,-4 3 0 15,4-2 3-15,-4 2-6 0,4-5 3 16,-4 5 1-16,5-7 6 0,-3 3-3 0,-1 1 4 16,-1-1-5-16,0 4 1 0,2-7 5 15,1 3-2-15,-3 0-1 0,2-2-1 0,-2 2 0 16,2 0 2-16,-2-3-2 0,0 2-1 15,0-1 2-15,3-2-3 0,-1 1 3 0,-4-1-2 16,2-1 4-16,0-1-7 0,0-1 4 16,0-2 2-16,-3-1 4 0,-1-3 0 0,1 1-8 15,1-4 3-15,1 2 1 16,-6-7-4-16,3 0-2 0,0 1 1 0,-3-1-4 16,2-9-2-16,-7 0 4 0,9 0-2 0,-6 4 0 15,8 3-6-15,-4 1 8 0,1 2-4 16,-2-1 0-16,4 2-2 0,-5 1 4 0,4 1-2 15,0 2-4-15,-4 0 6 0,5 0-4 16,-1 3 1-16,-2 0 5 0,-2-2-7 0,6 4 3 16,-4 3 1-16,1-3-3 0,0 3-2 15,0 0 3-15,-1-1-2 0,3 3 2 0,1 0 1 16,-1 0-2-16,-3-2-2 0,3 4 2 16,0 2 0-16,-1-3 0 0,3 2 2 0,-1 0-2 15,1 1 1-15,-2 0 1 16,0 1-2-16,2 4 3 0,-5-6-2 0,3 3 3 15,2 3-2-15,0-9-1 0,0 9 1 16,-1-3-3-16,1 3 0 0,-3-6 0 0,3 6-1 16,-4-3 0-16,4 3 0 0,-2-4 0 15,2 4-1-15,-6-4-2 0,6 4 3 0,-7-2-2 16,7 2 4-16,-13 2-4 0,13-2-5 16,-12 0 2-16,6 2 2 0,-5-2 1 0,1 2 1 15,-1-2 1-15,2 2-4 0,-4 0 5 16,0-1-1-16,-2 1 0 0,3 0 1 0,-5 0-1 15,2 1-1-15,0-1 4 0,0 0 3 16,-2 3-7-16,1-5 2 0,1 3 1 16,-4-3-1-16,2 2 3 0,1 0 2 0,-3 0-3 15,-1 0 3-15,2 0-4 0,-4 1 1 16,4-1 0-16,-1 0-1 0,-2 0-1 0,0 1 0 16,0-1 7-16,1 0-11 0,-4 0 7 15,1 1-2-15,3-1-1 0,-4-1 1 0,-1 1-1 16,-3 2 4-16,8-2-4 0,-10 2-1 15,7-4 3-15,-6 3 0 0,1-1-2 0,6 0 4 16,-8-1-1-16,7 1-4 0,-6-2 4 16,-1 2-5-16,3 0-2 0,2-4 6 0,2 2-2 15,-2 0 4-15,1 0-3 16,1 0-1-16,0 0 6 0,1-2-6 0,0 0 3 16,4 1 0-16,3 1-3 0,0 0 2 0,3-2-2 15,-1 2 0-15,4 0 7 0,-1-2-4 16,2 2 2-16,-4 0 2 0,7-2-8 0,5 2 5 15,-13 0-2-15,6-1 0 0,7 1 2 16,-10 1-2-16,10-1-1 0,0 0 2 0,-6-1-1 16,6 1-4-16,0 0 3 0,-11 1 0 15,11-1 2-15,0 0-3 0,-6 0 0 0,6 0 0 16,-7 0 2-16,7 0 1 0,0 0 0 16,0 0 0-16,0 0-1 0,0 0-1 0,0 0 0 15,0 0 1-15,0 0-6 16,-10 0 3-16,10 0 2 0,0 0-4 0,0 0 4 15,0 0-5-15,0 0 6 0,-4 6 1 16,4-6-1-16,-2 3 0 0,2 1-4 0,-2 1 3 16,2-2 0-16,-4 3 0 0,4-1-2 15,-3 4 4-15,1-3 4 0,0 2-8 0,1 1 1 16,-2 2 4-16,-3-2-1 0,3 4 3 16,0 0-3-16,-2 0 0 0,1 3-1 0,0 2 2 15,0 2 1-15,-1-4-1 0,2 3-3 0,-2-1-1 16,-2 5-5-16,6-1 2 0,-6 1 6 15,5-2-4-15,-1 2 4 0,0 1-2 16,-1 1 1-16,2-4 0 0,-1 0 0 16,1 0 5-16,2 1-8 0,0-1 3 0,-1 0 6 15,-1-2-2-15,2 0-2 0,-5-1 1 16,5-2-2-16,-4 2-4 0,4-2 10 0,0-2-11 16,0 4 5-16,0-5 0 0,0 2-1 15,0 1 0-15,0-1 1 0,0-2-1 0,0 2 1 16,0-2-4-16,-2 1 7 0,2 1-6 15,-2-3 3-15,2 2-1 0,0-5 3 0,-4 4 2 16,4-3-4-16,0-1 1 0,-3 2-3 16,3-4 1-16,0 2 0 0,0 0 1 0,0-6 3 15,0 5-4-15,0-5 1 0,-2 4 0 16,4-3 0-16,-2 1 2 0,0-1 0 16,0-4-3-16,0 8 2 0,-2-4-1 0,2-4 1 15,2 4-1-15,-2-4-1 0,-2 5 1 16,2-5-3-16,0 0 2 0,2 6 2 0,-2-6 4 15,-2 5-6-15,2-5 2 0,2 3-3 16,-2-3-1-16,3 8 2 0,-3-8-4 0,0 3 3 16,0-3 3-16,4 4 3 0,-4-4-6 15,0 5 3-15,0-5 0 0,2 4-3 0,-2-4 0 16,0 3 4-16,0-3-2 0,2 6-3 16,-2-6 0-16,0 3 1 0,0-3 3 0,2 5 1 15,-2-5-3-15,0 0 0 16,0 0 0-16,2 4 1 0,-2-4-3 0,0 0 3 15,0 0-12-15,0 0 8 0,0 0-8 16,2 2-5-16,-2-2-10 0,0 0-9 0,0 0-20 16,0 0-15-16,0 0-31 0,0 0-36 15,0 0-82-15,0 0-196 0,5-11 75 0</inkml:trace>
  <inkml:trace contextRef="#ctx0" brushRef="#br0" timeOffset="-205838.92">26146 16215 1050 0,'0'0'-38'0,"-1"-3"9"0,1 3 14 16,-2-4 5-16,2 4 10 0,0 0 16 0,-5-2 7 15,5 2 3-15,0 0 12 0,-4-4 0 16,4 4 3-16,0 0-1 0,-4-3-6 0,4 3 2 15,0 0-5-15,0 0 4 0,0 0-2 16,0 0 0-16,-12 2 2 0,7 1-4 0,-2 1 3 16,-1-2-7-16,0 3 4 0,-3 1 4 15,-2 3-3-15,-1 1 6 0,0 4 6 0,-3 1-5 16,-6 4-3-16,-1 3-3 0,4 0-1 16,0-1-1-16,6-3 2 0,-2 8-2 15,-1 3-2-15,-3-1-3 0,12-4-5 16,-2 7-1-16,-1-5-1 0,5-6 0 0,1 4-3 15,3-3-4-15,1-2-3 0,1-1 5 16,1 1-2-16,1 0 0 0,3-2 4 0,-1 0-7 16,4-3 1-16,-1-2 12 0,1-3 4 15,0 4 2-15,5-6-3 0,-1-2 2 0,3-1-3 16,2-2-7-16,2-2 1 0,0-2-4 16,6-4 1-16,-1-1-1 0,6-7-3 15,2-2 1-15,-2-2 2 0,-3-4-7 0,1-4 3 16,-3-1 0-16,-3-3-3 0,-2 2 4 15,0-3 1-15,0 1-2 0,-2 1 4 0,-8 7-1 16,1 1 4-16,-7 3 0 0,3 2-4 16,-5 3 2-16,-2-4 0 0,-5 3-5 0,1-1-3 15,-4 2 1-15,-5-2-4 0,-1-2-7 16,-6 4-9-16,-7-6-14 0,0 2-19 0,-2 0-23 16,-1 0-22-16,5 4-31 0,-2-3-47 15,4 3-52-15,6 2-420 0,5 1-138 0</inkml:trace>
  <inkml:trace contextRef="#ctx0" brushRef="#br0" timeOffset="-204766.52">26168 11711 1567 0,'0'0'-111'0,"0"0"20"16,0 0 23-16,0 0 10 0,0 0 12 15,0 0 19-15,0 0-11 0,-2 4 13 0,2-4 6 16,0 0 5-16,0 0 4 0,0 0 6 16,0 0 6-16,0 0-17 0,0 0 9 0,-3 6 2 15,1-4 8-15,2 4 4 0,-2 1 3 0,1 1-7 16,-2 5 0-16,1 0 1 0,-3 4 3 16,3 2 1-16,-1 0 2 0,-4 4 3 0,4 2-7 15,-4-2-1-15,0 4 4 0,-1 7-3 16,0-2-6-16,-3 4 10 0,5-2-2 0,-1-6-1 15,4-3-5-15,-4 0 6 0,3-3-10 16,0 2 6-16,-3-4 0 0,5-1-2 16,1-2-15-16,-2-1-21 0,1-5-38 15,2 1-49-15,0-3-206 0,2 0 158 0</inkml:trace>
  <inkml:trace contextRef="#ctx0" brushRef="#br0" timeOffset="-204496.99">26168 11674 954 0,'2'-14'17'0,"-2"5"3"15,0-1-10-15,2 5 3 0,0-3 7 0,-2 3 0 16,0-1 11-16,4 0 3 0,-2 0-2 15,3 1-4-15,-4 0 7 0,8-1-7 0,-3 0-3 16,3 4 1-16,1-3-10 0,3 0 0 16,2 2-1-16,-1-1-1 0,3 4-20 0,4 0-19 15,-1-2-16-15,0 0-26 0,0 2-29 16,2 2-60-16,-4 0-172 0,2 0 157 0</inkml:trace>
  <inkml:trace contextRef="#ctx0" brushRef="#br0" timeOffset="-204291.31">26145 11936 905 0,'-2'5'-4'0,"2"-5"17"0,-5 2 11 0,5-2-9 15,0 0 0-15,0 0 1 0,8 3-4 16,-8-3-2-16,13 0-2 0,-2-2 1 0,-1 2 0 15,5-1 0-15,0 1-22 0,0-6-32 16,3 5-32-16,5-3-99 0,3 1-73 16,-6 3 232-16</inkml:trace>
  <inkml:trace contextRef="#ctx0" brushRef="#br0" timeOffset="-204031.55">26594 11812 716 0,'-3'-6'16'0,"3"6"1"16,-4-3-2-16,4 3-8 0,0 0 12 0,0 0-2 15,0 0 8-15,0 0 2 0,0 0 22 16,0 0-11-16,-4 13-2 0,2-2 7 16,0 1-14-16,-3 2 5 0,0 6-2 15,-2-1-4-15,1 3-1 0,2 0-6 0,-2 1-2 16,-1 0 7-16,3 0-14 0,0 4 8 15,-5-4-12-15,7 2 9 0,-4 0-8 0,-1-3-18 16,4-3-23-16,-2 4-36 0,-2-7-33 16,6-3-70-16,1-1-144 0,-2-3 168 0</inkml:trace>
  <inkml:trace contextRef="#ctx0" brushRef="#br0" timeOffset="-203833.07">26611 11804 874 0,'3'-11'-11'16,"-3"3"13"-16,5 1 13 0,-3-1 7 15,-2 2 1-15,2 1 7 0,1-1-1 0,0 1-4 16,2-1 5-16,-1 0-11 0,0 3-3 16,5-1-2-16,-1-2-8 0,0 0-23 0,6 3-27 15,-1-2-35-15,-1 3-70 0,3 1-125 16,-3 1 207-16</inkml:trace>
  <inkml:trace contextRef="#ctx0" brushRef="#br0" timeOffset="-203639.1">26569 11928 744 0,'-7'2'30'0,"3"0"21"0,2 0-4 0,2-2 4 15,0 0 4-15,-4 3-4 0,4-3 1 16,0 0-10-16,0 0-6 0,0 0 3 0,22-1-19 16,-9 1-27-16,2 0-33 0,6-2-40 15,2 0-67-15,0 0-174 0,7 1 162 16</inkml:trace>
  <inkml:trace contextRef="#ctx0" brushRef="#br0" timeOffset="-203366.96">27177 11749 901 0,'0'0'37'0,"-2"-5"19"0,0 1 2 0,2 4-1 16,0 0-8-16,-2-4-3 15,2 4-4-15,0 0-6 0,0 0-1 0,0 0-6 0,-12 6-3 16,7 3 0-16,-3 3-2 15,-3 3-4-15,0 4 0 0,1 2-5 0,-5 7 0 16,-2 2 0-16,5 2 2 0,-1-3-5 16,1 2-2-16,-1 2 1 0,3-1-5 0,2-6 7 15,-1-3-26-15,1-2-26 0,3 1-21 16,0 1-26-16,-2-8-27 0,2 0-67 0,5-2-189 16,-1-3 117-16</inkml:trace>
  <inkml:trace contextRef="#ctx0" brushRef="#br0" timeOffset="-203106.79">27173 11740 997 0,'0'0'12'0,"0"-10"16"0,0 7 11 15,0-3 12-15,2 0 1 0,-2 2 0 16,4-1-9-16,-2 0 2 0,4-3-9 0,1 0-3 16,1 3 0-16,4-1-12 0,2-2 1 15,0 2-9-15,5 1 0 0,2 1-28 0,0-1-14 16,-3 3-18-16,4-3-43 0,-4 4-32 16,4-1-96-16,-5 2-112 0,-4 0 155 15</inkml:trace>
  <inkml:trace contextRef="#ctx0" brushRef="#br0" timeOffset="-202919.29">27175 11895 926 0,'-6'5'-6'0,"-1"-3"11"0,4-1 4 0,-2 4 7 15,0-3 1-15,5-2 3 0,0 0-6 16,0 0 9-16,-2 4 6 0,2-4-5 15,0 0-12-15,14 4-5 0,-6-4-29 0,4 0-44 16,3 1-66-16,2-2-166 0,4-1 184 16</inkml:trace>
  <inkml:trace contextRef="#ctx0" brushRef="#br0" timeOffset="-202630.51">27670 11632 779 0,'-6'2'-28'0,"-1"2"18"16,4-1 6-16,-6 5 16 0,3 0 0 15,-3 3 6-15,1 1 6 0,1 2-1 0,-5 6-2 16,4 1-1-16,-5 1-1 0,1 8-8 0,-3 1-1 15,0 1-2-15,0 2 9 0,5-2-9 16,-2 0 2-16,1 0-8 0,0 0 2 0,5-5 1 16,-2-7 5-16,4-1-20 0,-1-3-30 15,3 0-42-15,1-3-88 0,1-1-58 0,0-1 78 16</inkml:trace>
  <inkml:trace contextRef="#ctx0" brushRef="#br0" timeOffset="-202424.19">27664 11651 674 0,'0'0'29'0,"-2"-7"-2"0,2 2 3 0,0 5-7 15,2-5 1-15,1 2-1 0,0-2-6 16,6 2-4-16,-3-1 7 0,4 0-14 15,4 0-24-15,-1 3-24 0,2-4-44 0,4 4-166 16,2-1 228-16</inkml:trace>
  <inkml:trace contextRef="#ctx0" brushRef="#br0" timeOffset="-202202.22">27662 11902 728 0,'-5'5'23'0,"3"-4"13"0,2-1-2 15,-1 4 2-15,1-4-3 0,0 0-1 16,6 4-9-16,1-2 1 0,-2-1-1 0,5-1-5 16,3 2 3-16,2 0-2 0,2 1-2 15,5-3-35-15,-2 2-32 0,5-2-47 0,7 1-113 16,-2-1-26-16,-2 0 80 0</inkml:trace>
  <inkml:trace contextRef="#ctx0" brushRef="#br0" timeOffset="-142871.64">3403 16113 618 0,'-3'-3'135'0,"3"3"-53"0,-2-5-25 16,2 5-22-16,0 0 2 0,-5-2 12 0,5 2 8 16,0 0 11-16,0 0 1 0,0 0 8 15,-1-4 0-15,1 4-9 0,0 0 0 16,0 0 0-16,0 0-3 0,0 0-3 0,0 0-1 16,0 0-1-16,-7-2 3 0,7 2-7 15,0 0-2-15,0 0-7 0,0 0-3 0,0 0-2 16,0 0-6-16,11-6-5 0,-7 4-1 15,-4 2-1-15,11-2-5 0,-5 0-1 16,0 0-2-16,4 0-1 0,-1 0-2 0,4 1-3 16,-3-1 0-16,7 0-5 0,0-2 6 15,-1 3-5-15,8-3 2 0,2 1-1 0,2-3 3 16,1 3-6-16,1-1 2 0,12-1-3 16,4 1 5-16,0-1-3 0,4 2 0 15,3 0 3-15,2-2-2 0,-3 2 1 0,3-1-2 16,2 2 0-16,-1 1 3 0,0 1-3 15,14-2 0-15,-1-2 0 0,-12 2-1 0,10-3-1 16,-10 5-1-16,-2-1-1 0,-2-3-2 16,1 2 4-16,-1 2-4 0,-1-2 0 0,-4-3 0 15,-1 1 1-15,-4 2-2 0,-9-1 4 16,-4 1-3-16,0 0-4 0,-7 2 1 0,1-1 3 16,-6 1-2-16,-3-4 7 0,0 4-9 15,-1-2 4-15,-1 2 0 0,-5-1 0 16,6 1 4-16,-9 0 1 0,3-2-1 0,-1 2-5 15,-7 0 5-15,13 0 0 0,-7-2 0 16,-6 2-2-16,8 0-3 0,-8 0 0 16,0 0-7-16,11 2-10 0,-11-2-24 0,0 0-31 15,6-2-43-15,-6 2-47 0,0 0-50 16,0 0-115-16,6 2-307 0,-6-2-128 0</inkml:trace>
  <inkml:trace contextRef="#ctx0" brushRef="#br0" timeOffset="-141478.74">7205 15921 1617 0,'0'0'-67'0,"-10"0"25"16,10 0 6-16,-7 0-1 0,7 0 9 0,-8 2 21 15,8-2 12-15,0 0 10 0,-4 1 8 16,4-1-1-16,0 0 1 0,0 0 9 0,0 0 1 16,-4 2 1-16,4-2-2 0,0 0 10 15,0 0-1-15,0 0-1 0,0 0 3 0,0 0 0 16,0 0 4-16,13 4-5 16,-13-4 0-16,12-2 0 0,-6 0-6 0,4 2 2 15,5-2 1-15,-3 1-10 0,3-1-1 16,2 0-4-16,3 0-3 0,-2-1-1 0,6 1 2 15,-4 2-4-15,10-2-4 0,0 0 1 16,11 0 1-16,3-1-1 0,5-1 0 0,-4 3 1 16,6-1-1-16,1 0 1 0,3 0 4 15,4 1-4-15,10-1 4 0,4-2 3 0,4 4 0 16,0-2-2-16,3 1-1 0,2 1 1 16,-1 0-2-16,3 0-2 0,6 1-4 15,-1-1 0-15,-2 0-5 0,4 2 5 16,-3 0-3-16,2 0 2 0,0 0-2 0,2 1 4 15,2-1-7-15,-2 0-4 0,0-2 3 16,0 5-3-16,1-5 4 0,-3 0-2 0,0 0-1 16,-2 2 1-16,-2 1 1 0,-2-1-4 15,-2 0-2-15,-2 2-1 0,-3-1 6 0,0 1-5 16,-5-1 1-16,0-1 0 0,-16 0 0 16,-1 0 0-16,-1-1-1 0,1-1 3 0,-3 4-3 15,0-4-2-15,-7 0 2 0,2 2-1 16,-10-2 4-16,-6 0-2 0,-1-2-4 0,-3 2 5 15,-2-4-1-15,-3 4 0 0,-6 0 2 16,1 0 5-16,-5 0 9 0,1-1 7 0,-2 1 4 16,0 0 2-16,-4 0 1 15,1 0-3-15,-8 0-3 0,15 0-1 0,-10 0-4 16,-5 0-5-16,10 0 4 0,-10 0 0 16,11 0-6-16,-11 0-1 0,6-2-3 0,-6 2-1 15,0 0-3-15,8 2 8 0,-8-2-5 16,5 1 0-16,-5-1-3 0,0 0 0 0,8 0-1 15,-8 0 2-15,0 0 2 0,0 0-4 16,0 0 0-16,0 0-1 0,9-1 0 0,-9 1-2 16,0 0 1-16,0 0 1 0,0 0-3 15,0 0 4-15,5 1-1 0,-5-1-2 0,0 0-1 16,0 0 1-16,0 0 2 16,0 0-1-16,0 0-1 0,0 0 2 0,0 0-1 15,0 0-2-15,0 0 0 0,0 0 0 16,0 0 1-16,0 0 3 0,0 0-4 0,0 0 2 15,0 0-2-15,0 0 0 0,0 0-3 16,0 0 1-16,0 0 0 0,0 0-1 0,0 0-2 16,0 0-3-16,0 0 4 0,0 0-12 15,0 0-3-15,0 0-14 0,0 0-11 0,0 0-26 16,0 0-24-16,0-5-32 0,0 5-56 16,0 0-66-16,0 0-145 0,-5-9-268 15,0 4-156-15</inkml:trace>
  <inkml:trace contextRef="#ctx0" brushRef="#br0" timeOffset="-139678.1">13203 15074 1790 0,'0'-5'-27'0,"3"1"8"0,-3 4 5 0,2-5 4 15,-2 5 1-15,0-4 6 16,0 4 11-16,0 0 10 0,2-6-1 0,-2 6 13 15,0 0 7-15,0 0 5 0,0 0 2 16,2 19-4-16,-2-12 4 0,0 5 2 0,0 1 7 16,0 3-3-16,-2 4 2 0,0 5-1 15,-3 1 0-15,1 0 1 0,0 14-3 0,-2-1 0 16,0 1 2-16,-3 0 1 0,1 2 2 16,1-3 1-16,-3-1-2 0,-1-2 1 0,5-8-4 15,2-1 2-15,-5 7-3 0,6-8 1 16,-2-3-8-16,1-2 2 0,4-3-9 0,-2 0 2 15,0-4-1-15,2 2-5 0,0-2 5 16,2-1 4-16,0-2-4 0,0-1-2 0,5-2-7 16,-2 0 2-16,4 0-5 0,-1-3-6 15,5 1 3-15,2-4-1 0,4 2-1 16,2-2-3-16,8-2-2 0,1 0-2 0,13 4-2 16,2-8 11-16,2 4-14 0,5-2-11 15,0-2-23-15,-6 2-21 0,4 1-31 0,-8-2-36 16,-6 1-45-16,-7-2-60 0,-3 1-73 15,-8-3-166-15,1 3 13 0,-4-1-139 0,-4 2-85 16</inkml:trace>
  <inkml:trace contextRef="#ctx0" brushRef="#br0" timeOffset="-139389.9">14012 15245 1603 0,'0'-16'13'16,"0"7"26"-16,2 0 11 0,-4 2 2 16,2 2-1-16,0 1 5 0,0 4 6 0,0-5 2 15,0 5-1-15,0 0 11 0,0 0 7 16,0 0-3-16,-5 21 0 0,3-8-1 0,0 8-9 16,0 4-7-16,-2 20-6 0,-5-2-4 15,6 0-5-15,-7 5-8 0,5-1 0 0,-4 0-4 16,3-2-2-16,-1-1-3 15,-1 0-3-15,1-5-12 0,4-1-27 0,-2-10-21 16,3-3-26-16,0-6-32 0,2 0-26 16,-1-5-38-16,1 0-27 0,-3-4-41 0,3-3-83 15,3-4-287-15,-3 1-94 0</inkml:trace>
  <inkml:trace contextRef="#ctx0" brushRef="#br0" timeOffset="-139074.39">14027 15238 1486 0,'-3'-14'-58'0,"3"2"39"0,0 4 16 16,-2 1 30-16,4 2 21 0,-2 1 13 15,3-3 10-15,-3 4 11 0,0 3 4 0,1-4-8 16,-1 4-4-16,0-7-4 0,0 7-4 16,2-5-9-16,-2 5-5 0,7-2-5 0,-4 2-5 15,-3 0-1-15,14 3-2 0,-8 1-1 16,4 3-4-16,0 6 1 0,5 1-2 0,4 11-8 15,2 3 6-15,1 8-5 0,0 9-2 16,1 3 0-16,1 3-2 0,-6 1 2 0,6 0-3 16,-8 0-2-16,-1 0 4 0,-5-9-2 15,-1-2-3-15,-5-2-3 0,-4-5-3 0,-8 2-1 16,2-1 0-16,-9-2 0 0,-2-6-10 16,-5 1-17-16,0-3-16 0,-1-7-31 15,1-2-36-15,6-4-41 0,-3-7-57 16,6-4-103-16,1-2-373 0,4-4-169 0</inkml:trace>
  <inkml:trace contextRef="#ctx0" brushRef="#br0" timeOffset="-138430.35">14652 15238 1782 0,'0'0'-29'0,"3"-5"18"0,-3 5 21 16,0 0 15-16,0 0 17 0,3-2 12 15,-3 2 12-15,0 0 3 0,0 0-1 16,4-3 0-16,-4 3-4 0,0 0-3 0,0 0-3 16,0 0-2-16,0 0-1 0,0 0-2 15,0 0-5-15,5-2-2 0,-5 2-1 0,0 0-3 16,0 0-3-16,0 0-2 0,0 0-6 15,0 0-1-15,0 0-1 0,0 0-3 0,0 0 3 16,0 0-9-16,0 0 1 0,0 0-3 16,3-2 3-16,-3 2-6 0,0 0 2 0,0 0 2 15,0 0 4-15,0 0-8 16,0 0 3-16,0 0-5 0,0 0 8 0,0 0 4 16,0 0-6-16,0 0-1 0,0 0 4 0,0 0-6 15,0 0 8-15,0 0-8 0,0 0-4 16,0 0 0-16,0 0 0 0,0 0-2 15,0 0-2-15,0 0-2 0,0 0 0 0,5 11 1 16,-5-1-1-16,0 5 6 0,0 8 1 16,2 18 5-16,-4 4-3 0,6 2 0 0,-4 2-3 15,0 3 3-15,3-2-1 0,-3 2-5 16,1-3 3-16,-1-2-5 0,2-2 5 0,0 1-1 16,-2-4-2-16,-2-3-9 0,2-7-18 15,0-7-20-15,0-3-27 0,-2-3-30 0,2-1-34 16,-1-2-42-16,1-4-47 0,-3-6-47 15,3 1-115-15,0-2-54 0,0-5-142 16,0 0-78-16</inkml:trace>
  <inkml:trace contextRef="#ctx0" brushRef="#br0" timeOffset="-138018.2">14816 15371 1522 0,'0'-17'-33'0,"1"2"36"0,-1 3 17 0,0 2 27 16,0 3 14-16,0-2 18 0,2 1 11 15,-2 0 7-15,3 2 0 0,-1-3 1 0,0 4-11 16,2-2-7-16,-2-1-7 0,5 1-8 16,-2-1-7-16,5 1-6 0,2 1-6 15,-2-1 1-15,5 1-9 0,2 0-5 0,-2 0-1 16,-1 3-4-16,0 1-3 0,1 0-2 16,0 0-6-16,-2 2-2 0,-1 2-6 0,-2 0-11 15,2 0-1-15,-4 1-3 0,0 3-2 16,-4 0-3-16,3 2 3 0,-6 1 3 0,-1 1-2 15,0 1 0-15,-1 2 0 0,-6 3 1 16,3-5 1-16,-4 3 6 0,-3 5-8 0,1-2 5 16,-2 0 0-16,-2 0 2 15,4 2 1-15,4-4 1 0,-4 4 5 0,1-2-2 16,3 4 1-16,1-5 4 0,3 4 4 16,0 1 0-16,4-2 4 0,3 1-7 0,-2 3 7 15,9 2-5-15,2 3 2 0,0-2-3 16,8 1-4-16,-2-2 4 0,5-3-1 0,3-1-3 15,1 0 2-15,5-3-11 0,-1-3-13 16,5-1-27-16,1 1-21 0,-2-5-28 0,-1 0-38 16,-2-4-42-16,-9 0-50 0,3-2-97 15,-4-4-321-15,3 4-136 0</inkml:trace>
  <inkml:trace contextRef="#ctx0" brushRef="#br0" timeOffset="-137401.58">16996 16024 1761 0,'9'-7'25'15,"-6"-2"12"-15,2-1 4 0,-1 4 0 16,-1-5 10-16,-2 4 8 0,-1-5 9 0,0 1 6 15,-1-3 5-15,-4-4 0 0,0-2 6 16,-2-1-7-16,-3-4-8 0,0-9-3 0,-5-2-6 16,1 0-6-16,-2-1-7 15,-8-9-2-15,1-1-8 0,2 2-2 0,0 8-6 16,3 1-2-16,-4 7-2 0,4-2-9 16,-6 5 7-16,8 1-9 0,1 6 1 0,5 4-5 15,-2 3-5-15,7-1-3 0,-4 4-9 16,5 0-9-16,0 1-7 0,1-2-7 0,1 2-1 15,4 2-5-15,1-3 4 0,1 2-4 16,0 2 1-16,5-3 2 0,-4 3 2 0,7-2 1 16,-7 4-1-16,6-1 7 0,-2 2-3 15,3 1 2-15,-4 1 9 0,5 0-6 0,-1 1 4 16,1 3-1-16,2 1 7 16,-3 4-4-16,1 0 3 0,-1 0 0 0,-3 7 3 15,-3-2 2-15,1 6 1 0,-5-2 1 16,-4 5 2-16,-5 11-3 0,-1 4 0 0,-9-4 1 15,0 2 1-15,-10 5 2 0,-1-1 2 16,-2-2 4-16,-5 0 4 0,5-1 0 0,-5-3 8 16,8-5 0-16,0-1 5 0,-1-2-1 15,6 1 4-15,-1-3 0 0,0 1-6 0,1 0-1 16,10-7 1-16,2 0-1 0,1-4 4 16,5 2-2-16,0-3-4 0,4-2 3 0,2 3-6 15,4-4 1-15,7 1-3 0,5 1-1 16,5-4-9-16,16 2-20 0,2-5-12 15,3-4-18-15,3-1-18 0,3-1-19 0,3-4-16 16,9-5-27-16,2-3-37 0,-6-1-39 16,7-4-94-16,-4 2-256 0,-2-11-59 0</inkml:trace>
  <inkml:trace contextRef="#ctx0" brushRef="#br0" timeOffset="-136954.56">18035 15174 1533 0,'0'-14'2'15,"2"3"18"-15,-4 2 13 0,2 4 9 0,0 0 10 16,0-1 6-16,-2 1 3 0,-2-2 2 15,-1 3-2-15,2 1 1 0,-6 1-7 0,1 0-2 16,0 4-4-16,-6 0-1 0,1 1-3 16,0 2-7-16,-2 4-4 0,0-1-2 0,3 2 0 15,-6 4-2-15,6-1-2 0,-1-2 2 16,4 5-3-16,-1-2-2 0,7 0-1 16,-2 0 1-16,3 4 0 0,4-2-4 15,3 7-2-15,-2 4 0 0,10 4-1 16,-1-1-4-16,5 2 1 0,3-1-1 0,-4-2-3 0,3 0 1 15,0 1-5-15,-1-2 0 0,2 0 0 16,-2-1 1-16,-5-2 0 0,-2-7 0 0,-1 1-3 16,-4-1 2-16,3-1 2 0,-7-4 0 15,-2 1-4-15,-2 0 3 0,-5 1 0 0,1-2-2 16,-11 2-1-16,-4-2 0 0,-8 4-14 16,-5-5-19-16,1 0-26 0,1-7-35 0,7-3-37 15,5-2-47-15,-2-2-92 0,5-3-159 16,2-3-146-16,7-4-70 0</inkml:trace>
  <inkml:trace contextRef="#ctx0" brushRef="#br0" timeOffset="-136729.14">18551 15311 1567 0,'5'-10'50'0,"-4"1"22"16,-1 2 4-16,2 5 6 0,1-2 6 0,-3 1 2 15,0 3 3-15,2-9-8 0,2 5-5 16,-2-1-4-16,7-2-11 0,1 5-6 0,2-5-5 16,8 0-4-16,5 0-13 15,8-4-20-15,4 2-22 0,2-2-15 0,3 2-29 16,-1 1-23-16,-1 2-29 0,2-3-41 16,-2 2-46-16,-6 3-95 0,-6-3-323 0,-12 6-105 15</inkml:trace>
  <inkml:trace contextRef="#ctx0" brushRef="#br0" timeOffset="-136501.64">18851 15183 1534 0,'-4'7'-56'16,"-2"-2"33"-16,2 3 31 0,0 1 24 15,-6 5 24-15,7 5 16 0,-6 1 7 0,-4 16 4 16,1 2 13-16,2 2-6 0,-3 1-3 15,3 1-6-15,0 2-4 0,1-3-9 0,1 0-8 16,1-1-7-16,1 0-4 0,1-3-6 16,3-6-6-16,2-5-26 0,0-3-35 0,0 0-45 15,0-3-50-15,2 0-87 0,1-2-175 16,1-4-210-16,-3-5-92 0</inkml:trace>
  <inkml:trace contextRef="#ctx0" brushRef="#br0" timeOffset="-136229.89">19137 15214 1654 0,'-3'-5'20'16,"3"0"12"-16,0 5-4 0,-2-3 3 0,2 3 17 15,0 0 5-15,-3 11 4 0,-2 1 5 16,1 0-3-16,-2 10-3 0,-3 1-2 0,-1 14 0 15,4 3-6-15,-3-1-2 16,3 3 1-16,1-3-10 0,0 3-3 0,5-9-1 16,-2-5-7-16,-1 0-3 0,3 0-13 15,0-7-18-15,0 2-22 0,-2-4-26 0,2-4-27 16,0-2-18-16,-2-2-24 0,2-3-22 16,0-2-13-16,0-2-20 0,0-4-372 0,0 0-54 15</inkml:trace>
  <inkml:trace contextRef="#ctx0" brushRef="#br0" timeOffset="-135822.11">19107 15498 1389 0,'10'-38'-64'0,"2"-4"23"16,-2-2 21-16,-2 3 19 0,4 3 18 0,1 1 21 16,0 1 9-16,-2 4 18 0,-1 7 6 15,-4 4 7-15,3 5 3 0,-3-2-4 0,3 4-5 16,1 1-1-16,-4 1-4 0,5-1 1 16,-1 1-8-16,1 1-2 0,-3 4-6 15,6-3-7-15,-1 2-4 0,-1 1-2 0,5-1-3 16,1 3-7-16,1 2-3 0,-3 2-1 15,6 1-1-15,-7 0-3 0,7 4-1 0,-4 3-6 16,2-1 1-16,-1 4-3 16,-3-1-2-16,-1 2-2 0,-5 0-3 0,1 1 0 0,-7-1-3 15,0 2-2-15,-1-3 4 0,-3 3-1 16,-7 3-1-16,1-4 0 0,-3 1-1 0,-1-1 3 16,-5 6 10-16,2-5 5 15,-1-1 7-15,0 0 1 0,-1 1 4 0,0-2-1 0,1 3-4 16,1-3 6-16,1-2-1 15,0 5 4-15,4-5 6 0,4 2-2 0,-2 1 1 16,1 0-3-16,3 0 2 0,2 3 1 16,0 0-4-16,7 2 0 0,-1 4-2 0,5-2-6 15,5 7-3-15,8-1-3 0,3 0-3 16,4 1-1-16,16 2-4 0,5 1 0 0,5 3-8 16,3-4-27-16,5 3-25 0,2-2-34 15,1 0-37-15,3-3-67 0,-10 1-84 0,4 0-179 16,-11-5 7-16,-12-8-150 0,-2-2-90 15</inkml:trace>
  <inkml:trace contextRef="#ctx0" brushRef="#br0" timeOffset="-128591.86">9804 16230 1443 0,'1'-3'-105'0,"-1"3"18"16,0-4 16-16,0 4 11 0,0 0 8 15,2-4 15-15,-2 4 12 0,0 0 8 0,0 0 1 16,0-5 9-16,0 5 6 0,0 0 10 16,3-4 0-16,-3 4 2 0,0 0 4 0,0 0 20 15,0 0 1-15,0 0 4 0,0 0-4 16,0 0 4-16,0 0 0 0,-5-4-4 0,5 4 3 16,0 0-5-16,0 0-2 15,-3-4-5-15,3 4 7 0,0 0-8 0,-7-1 2 16,7 1-11-16,0 0 0 0,-8 0 1 15,8 0-3-15,0 0-3 0,-13 1 0 0,13-1-4 16,-10 0 4-16,3 2-6 0,7-2 7 16,-12 2-4-16,6 0 2 0,-5 0 2 0,3 0-2 15,0 0 1-15,-6-1 4 0,4 1 0 16,-3 0 2-16,-2 2 3 0,3-2-2 0,-3 2 4 16,0-3-7-16,2 4 0 0,-7-4 3 15,1 3-1-15,3-2-1 0,-3 2 0 0,2-1-3 16,2 3 2-16,1-2-1 15,-3 0-6-15,4 0 5 0,-6 1-8 0,7-1 1 16,-6 4 0-16,6-2 1 0,-3-1-3 16,0 3 3-16,2-1-4 0,-2 2 0 0,2 1 1 15,1 0 1-15,-2 1-5 0,2 0 1 16,-1 1-3-16,3 1 2 0,0-2-1 0,-1 0 1 16,2 4 2-16,-1-1 0 0,2 1-1 15,-2 2 2-15,1 0-4 0,3-2 7 0,-3 0-7 16,3 2 1-16,-1-2-1 0,4 3-2 15,-6-2-1-15,4 2 4 0,2-2 1 0,-4 2-4 16,5-2 0-16,-2 3 7 16,0-3-11-16,1 2 4 0,3-2-1 0,-2 2 4 15,2 4-4-15,0-3 1 0,0-1 2 16,2 2 7-16,1 1-6 0,-1 2-6 0,4-1 7 16,-4-1-6-16,3 2 6 0,0 2-2 15,2-5 5-15,1 3-7 0,3-1 2 0,-3-1-2 16,7 8 4-16,-2-5-1 0,-1-4-3 15,3 6 0-15,3-3 1 0,-1-1-3 0,5 1 5 16,-4-6-4-16,4 5 1 0,-6-4 3 16,3-4-1-16,1 0 2 0,5 5-3 0,0 0 1 15,0-3 0-15,-5 0 0 16,0-3 0-16,0-1 2 0,12 1-2 0,0 3-2 16,-4-2 0-16,6 0 4 0,2-1 0 15,1-3-3-15,3 2 1 0,0 0 3 0,4-4-3 16,5 1 1-16,5 6-3 0,5-5 3 15,-11-1-2-15,14 4-2 0,-2-1 2 0,1 1 2 16,0-4-1-16,4 3-1 0,-6-4 4 16,6 5-1-16,-3-4-2 0,2 3 4 0,-1-2-1 15,2-1-5-15,-3 3-3 0,4-3 8 16,-3 2-4-16,0-1 7 0,-1-2-6 0,4-1-1 16,-1 2-1-16,-12-5 1 0,-1 4 4 15,0-4-2-15,1-3 1 0,6 3 0 0,-5 0-4 16,12-1 1-16,1 1 2 15,-14-4-3-15,4 4 4 0,-2-2-2 0,4 0-2 0,-4-1 5 16,1-1 3-16,1 3-3 16,-3-3-3-16,5 0 0 0,-3-3 0 0,-1 2 0 15,14-3 4-15,-16 2 0 0,1 0-3 16,3 0 0-16,-6-2-1 0,3 0-1 0,-1-1 0 16,-3 2 5-16,1-4-2 0,1 2-3 15,-2-3 1-15,-2-1 7 0,4 0-7 0,1-5 0 16,-9 1-4-16,7-4 10 0,-12 6-8 15,1-7 3-15,-1 4 0 0,-1-2 1 0,-5-2-3 16,3 0 5-16,-5 1-3 0,1-1-2 16,-3-4 4-16,0 8-5 0,-10-1 6 15,0 0-3-15,-3 0 1 0,2 0-1 0,-4-2 1 16,1 3 3-16,-2 0 0 0,-3-4 0 16,-1 5 0-16,-1-2 1 0,-2-2 2 0,1 2-6 15,-3 2 3-15,-1-3-3 0,2 3 2 16,0-4 1-16,-2 0-3 0,-1 0 1 0,3 0-3 15,-1-2 3-15,-2 0-3 0,0 0 2 16,-2-2 0-16,2 3 1 0,0-3-1 16,-2 2-4-16,0-2 4 0,0 4 1 0,3-2-4 15,-6 1 3-15,1-3-2 0,-2 1 3 16,0 1-5-16,-3 1 1 0,2-4 1 0,-6 1-2 16,0-1 4-16,-2 1 0 0,-5-4-2 15,-3 0 0-15,0-2 4 0,-1 6-6 16,-5-4 2-16,0 0 1 0,-2 0 0 0,2 1-3 15,-5-1 2-15,-12-3 0 0,13 3 5 16,-14-1-6-16,3 1-1 0,-2 1 0 0,-2 1 2 16,9 6 0-16,-12-6-1 0,3 0 2 15,4 9-4-15,0-1 2 0,-6-4-3 0,-6 2 0 16,9 3 0-16,-10 1-2 0,11 2 2 16,-12-3 0-16,7 3 2 0,-5-2-2 15,3 3 0-15,7 1-1 0,-6-1-1 0,-7 1 0 16,7 2 3-16,0 0-1 0,0 2 0 15,1-1 3-15,-1 1-5 0,0 1 2 16,-1 2-1-16,-1 0-2 0,1-1 7 0,-2 5 0 16,-1-2 2-16,0 0-2 0,-3 1-5 15,-2 1 5-15,-10 0-3 0,14 2 2 0,1-2-4 16,-3-1 7-16,5 1-6 0,0 2 0 16,0-2 2-16,2 2-2 0,0-1 3 0,3 0 0 15,0 0 0-15,5 1 4 0,6 0-6 16,4-2 0-16,3 0 4 0,-2-1-1 15,4 3-1-15,-5-4-3 0,2 4 3 0,3-2 2 16,-1 0-5-16,3 0 7 0,-2-1-2 16,4 4-2-16,-2-2 1 0,2-1 5 15,0 0-7-15,0 2 5 0,-2-2-2 0,0 1 3 16,-3 3-4-16,1-2 2 0,0-1-3 16,-3 2-1-16,0-2-1 0,-9 1 4 0,6 2-2 15,-12 0 0-15,3-2 0 0,0 1-4 16,1 1 7-16,-1-1-5 0,-3-1 3 15,1 0-3-15,3-1-1 0,-1 2 3 0,-3-4-3 16,3 3 5-16,0-1 2 0,7-1-4 16,5 3 1-16,3-4-3 0,2-1 3 0,5 2-6 15,2-2 3-15,-1 2-3 0,4-2-6 16,0 0-1-16,3 2-13 0,4-2-17 16,0 0-12-16,-1 0-23 0,9 0-14 0,-13 0-38 15,13 0-33-15,-6 0-313 0,6 0 17 16</inkml:trace>
  <inkml:trace contextRef="#ctx0" brushRef="#br0" timeOffset="-120699.31">13480 17111 1285 0,'0'0'-19'0,"0"0"19"0,-10-1 4 0,10 1-10 15,0 0 12-15,0 0-2 0,-4-2-7 16,4 2 10-16,0 0-8 0,0 0 9 0,0 0 3 16,0 0-8-16,-4-4 8 0,4 4 1 15,0 0 3-15,0 0-1 0,0 0 8 0,8-6-1 16,-4 4 11-16,2-2 4 15,-1 2 2-15,3-4 3 0,-2 3 6 0,5-1 3 16,-1-2-1-16,2-1-2 0,10-2 1 16,-1-3-2-16,8-1-3 0,7-3 1 0,-2 2-2 15,6-1-8-15,-1-3 0 0,12 2-1 16,1-5-6-16,3 3-2 0,-1 0-2 0,5 0-2 16,-3-2-1-16,6 1 0 0,-2 3-2 15,2-2 0-15,-5 1 0 0,-2 0-2 0,0 5-4 16,0-4 0-16,-1 1 3 0,-7 1-6 15,-6 5 1-15,1 0 2 0,-3 0-4 0,-2 1-4 16,-8 2 1-16,-5-1-2 16,-6 5 1-16,-3-2 0 0,0 1-3 0,-5 0 5 15,2 1-2-15,-2 0 5 0,-10 2-8 16,17-3-4-16,-9 1 1 0,-8 2-1 0,10-2-2 16,-10 2-14-16,10-4-14 0,-10 4-19 15,0 0-17-15,13-2-28 0,-13 2-36 0,0 0-45 16,2 4-84-16,-2-4-258 0,-2 6-23 15</inkml:trace>
  <inkml:trace contextRef="#ctx0" brushRef="#br0" timeOffset="-119965.9">13479 17039 1316 0,'-2'-7'-55'0,"2"3"20"15,0 4 9-15,0-6 9 0,0 6 11 16,2-8 13-16,-1 7 21 0,1-3 3 0,5 0-1 15,-3 0 1-15,7 3 2 0,-5-1 4 16,4 0 6-16,5 0 4 0,2 2 8 0,2-2 2 16,-1 4-2-16,6-2 9 0,-1 2-6 15,4 0 2-15,11 5-5 0,-3 2-4 0,3 3-4 16,2-1-2-16,-2 2-1 16,2 1-5-16,-2 1 1 0,4 2-1 0,6 4-8 15,2 1-3-15,1 1 3 0,2 0-6 16,-8-1-1-16,8 1-4 0,-3 2 0 0,-1-3-3 15,-4 1 0-15,0 0 0 0,2-1-2 16,-2 1-4-16,-10-4 0 0,5-1 1 0,-1-2-1 16,-4 4-4-16,0-4 1 0,0-1 0 15,-5 1-5-15,-2-6-7 0,-7 3-13 0,-4-6-15 16,-3 0-16-16,3-2-26 0,-4 1-26 16,-1-3-31-16,-3 3-30 0,-3-1-28 0,3-3-67 15,-6 1-247-15,2-1-7 16</inkml:trace>
  <inkml:trace contextRef="#ctx0" brushRef="#br0" timeOffset="-119124.95">13632 17083 1241 0,'0'0'-89'0,"-5"-6"24"0,5 6 14 16,0-6 12-16,0 6 19 0,-1-3 9 0,1 3 12 15,-2-6 14-15,2 6 4 0,0-4 9 16,0 4 12-16,0 0 11 0,0-5 8 15,0 5 9-15,0 0-4 0,0 0 7 0,0 0-6 16,-5-4-3-16,5 4-7 0,0 0-1 16,0 0-3-16,0 0-3 0,0 0-10 15,0 0-2-15,0 0-3 0,0 0-5 0,0 0-6 16,0 0 0-16,0 0-2 0,8 15 0 16,-3-5-3-16,3 3 1 0,-2 4 1 0,2 3 2 15,5 10 8-15,-1 3-2 0,2-1 3 16,0 2 0-16,-3 0-4 0,2 4 3 0,1 2 2 15,2 8-7-15,-3 2-1 16,2-9-2-16,2 10-2 0,2 0-1 0,-3 0-1 0,3-3-2 16,2 2-1-16,-2 0-2 15,4-1 1-15,1 0-1 0,-1 0-3 0,-3 0 0 16,2-3 0-16,-6-9-2 0,3-1 1 16,1-4-1-16,-4 2-2 0,1-5-2 0,0-1 3 15,-7-5 0-15,-2-5-2 0,1-2 0 16,-6-5 0-16,4 0 0 0,0-1-1 0,-6-2-1 15,4-1 1-15,-1-2 0 0,-1 1 0 16,-2 0-7-16,3 0-2 0,1-4-7 0,-3-1-18 16,-1 1-13-16,-1-2-17 0,0 0-20 15,0 0-41-15,0 0-37 0,9-9-47 0,-6 2-397 16,-1 0-103-16</inkml:trace>
  <inkml:trace contextRef="#ctx0" brushRef="#br0" timeOffset="-110094.28">15300 16441 1527 0,'2'-4'-45'0,"-2"0"18"0,3-1 26 0,-3 5 17 16,2-8 10-16,0 6 10 0,-1-2 4 15,-1 4 0-15,0-6-3 0,0 6-3 0,2-5-4 16,-2 5-4-16,0 0-4 0,0 0 1 16,0 0-5-16,0 0-3 0,5 19 3 0,-3-8-7 15,-4 6 6-15,2 4 0 16,-2-1-7-16,-1 7 4 0,3 1-3 0,-2 1-6 16,-1 8 5-16,-4 3-3 0,5-10 3 15,-4 11-7-15,1-12 4 0,1-1-7 0,3-3 2 16,-4 2 5-16,1-2-5 0,1 1 0 15,0-4 4-15,-2-3-3 0,3-2-3 0,2-3 4 16,-2-3 0-16,1 0-4 0,1-1 7 16,-3-1-5-16,1-5-10 0,0-1 3 0,2-3-4 15,0 0 3-15,0 0-2 0,0 0 2 16,-2-18-2-16,2 4-3 0,0-2 3 0,2-8-1 16,-2-4 0-16,-2-11 4 0,6-5 4 15,1-1-1-15,-4-2-3 0,1-1 1 16,0-2 0-16,5 5 2 0,-3 1-1 15,0 2 5-15,1 6-3 0,-2 6 3 0,2 5 0 16,2 6 1-16,-6 3 1 0,-1-2-2 16,4 5 0-16,-1 0 2 0,1 2-4 0,-4 3-1 15,1-2-2-15,1 3 6 0,1-1-2 16,-1 5-4-16,0-3 1 0,2 4 4 0,-4 2-3 16,0 0 0-16,11 6 3 0,-7 2-4 15,-2 2 2-15,5 4-2 0,-4 5 2 0,6 2 2 16,-4-2-2-16,-2 4 0 0,6 1 6 15,-5-3-3-15,2 2-5 0,0-3 0 0,1-3 3 16,-1-2-1-16,1 1 0 16,-3-5 4-16,0-1-5 0,5-2 2 0,-6-1 0 15,6-4 1-15,-3-1 1 0,4-4-2 16,1-1 0-16,0-4 1 0,1-1-3 0,1-4 6 16,4-5 3-16,-1-8 0 0,1 6 3 15,-2 3-3-15,0-2-2 0,-3 3 2 0,1 4-4 16,-4 1 3-16,-4 3-1 0,2 1-3 15,-3 3 1-15,0 3 1 0,-4 0 2 0,6 11 1 16,-6 2-7-16,0 6 2 0,0 3 0 16,-1 5-2-16,-6 0 2 0,5 1 1 0,-1 12-2 15,2-3 0-15,-6 2 1 0,5-9-4 16,0-1 4-16,2 1-3 0,-1-1-16 0,1-2-28 16,0-1-39-16,-3-4-44 15,3-3-56-15,0 1-357 0,0-6-42 0</inkml:trace>
  <inkml:trace contextRef="#ctx0" brushRef="#br0" timeOffset="-109571.02">15992 16414 1484 0,'0'-11'-8'0,"-1"3"20"0,1 0 19 0,0 1 9 16,0 0 7-16,1-1 2 0,-1-2 6 16,3 3-8-16,1-2-6 0,2 1-4 0,-2 1-4 15,3-1-6-15,-3 2 0 0,5 0-2 16,-4 2 2-16,5 2-10 0,-5-1 1 0,6 1 0 16,-2 2-5-16,-1 0-3 0,0 2 1 15,1 0-6-15,-1 1 0 0,1 1-2 0,-6 0 4 16,6 0-4-16,-5 2-1 0,0 0 1 15,1-3-2-15,-3 4 1 0,-1 1 0 0,-1-2 1 16,-1 1-2-16,-3 3 0 0,-3 1 1 16,4-1 0-16,-2 1 1 0,-2 0-2 15,4 1 0-15,-7-1 1 0,7-1 6 16,-4-1-4-16,3-2-5 0,2 1-1 0,-2 0 0 16,-1-3 1-16,3 1-4 0,2-2 5 15,0 1-5-15,2 1 7 0,1-2-1 0,1 2-6 16,0-1 3-16,7 3 2 0,-8-3 0 15,9 3 0-15,-7 0 3 0,6 0-6 0,0-2 3 16,2 8-1-16,3 0 2 0,-4-3 5 16,5 5-2-16,-2 0 0 0,0 2 6 0,0 0-2 15,-3 0 1-15,-4 0 5 0,2 0-6 16,-3 1 3-16,-2-3 1 0,-3 4 1 16,-2-6-6-16,-2 6-2 0,-7 1 2 15,-2 0-7-15,-6 3-26 0,-1 1-40 0,-7-4-59 16,0-1-65-16,1-4-149 0,-3 0-163 15,4-5-6-15</inkml:trace>
  <inkml:trace contextRef="#ctx0" brushRef="#br0" timeOffset="-107218.34">15322 17408 1318 0,'0'0'-32'0,"-3"-6"20"0,3 6 4 16,0 0 4-16,0 0 0 0,0 0-2 15,0 0 8-15,0 0-2 0,0 0-4 16,0 0 5-16,0 0 6 0,0 14 6 0,-2-3-1 16,2 1 3-16,-2 3 1 0,-1 3 6 15,1 1-1-15,2 2 6 0,-1 3 1 0,-3 1-6 16,-1 0 5-16,3-2 0 0,-2 2-9 15,0-4 3-15,1 0-2 0,1-1-5 0,0 0 2 16,-2-4 2-16,4-1-2 16,-4-1-7-16,2-2 5 0,-1-3 3 0,3 0 3 15,-1-1 12-15,1-2 6 0,0-1 16 0,-2-1-4 16,2-4-5-16,0 0-3 0,0 0-1 16,0 0-6-16,3-15-4 0,0 2-1 15,-1-4-6-15,2-2-4 0,0-8 1 0,3-11 1 16,1-1-5-16,1-1-1 0,-1 2-1 15,2-1-4-15,3 1-2 0,-2 4 3 0,-5 8-4 16,3 3 0-16,-6 1-3 0,6 4 4 16,-5 3-2-16,0 3-4 0,1 2 0 0,-4 0 0 15,1 0 2-15,0 5-4 0,1-1 0 16,-1 3 1-16,3 3-3 0,-5 0 3 0,3 5-1 16,2 2-2-16,-3 3 2 0,0 2-1 15,-1 0 0-15,4 2 4 0,-1 2-2 16,0 2-3-16,-2-1 0 0,3 0 3 15,1-1 0-15,-2-2 0 0,3 1 2 0,-4-3-5 16,4-1 4-16,-3 0-5 0,0-1 5 16,5-3 0-16,-6-1 0 0,7-3-2 0,-5-1 4 15,7 0 0-15,-4-4-1 0,0 0 1 16,4-3-1-16,1-4 3 0,-1-3-2 0,5-1 2 16,0 2-1-16,-2-5 0 0,-5 6-2 15,3-2 1-15,-3 2 1 0,2 3-2 0,-7-2-2 16,3 3 0-16,-3 3-2 0,2 1 4 15,-6-1 0-15,-1 3 0 0,0 0 3 0,9 11-5 16,-7-1 5-16,0 1 6 16,-2 3-1-16,0 1 0 0,-2 2-2 0,2-1-2 15,-2 4 4-15,2-2-1 0,-2 2-2 16,2-2-4-16,0-1-7 0,-3 0-23 0,3-2-31 16,0-2-36-16,0 3-63 0,0-7-60 15,0 1-134-15,0-2-202 0,5-1-53 0</inkml:trace>
  <inkml:trace contextRef="#ctx0" brushRef="#br0" timeOffset="-106828.79">15964 17372 1453 0,'0'-6'16'0,"1"3"15"0,-1-3 15 16,0 6 4-16,0-4 4 15,0 4-2-15,0-6-4 0,0 6-3 0,0 0-4 16,0 0-5-16,0 0-8 0,0 0 0 15,-1 19 1-15,-1-10-7 0,-1 2 0 0,1-2-2 16,0 6 1-16,2-2-6 0,0 0 1 16,-3-1-1-16,6 3-3 0,-3-2 1 0,2 0-5 15,3-2 0-15,-2 3 0 0,-1-3-4 16,1-4 3-16,3 0-2 0,-2 0-1 0,3-1-2 16,-2-4 0-16,4-2 0 0,2-2-1 15,-1-2 2-15,0-1-3 0,3-4 1 0,0 0 1 16,0 2 0-16,-1-2-2 15,-1-2 1-15,-3 4-2 0,1 2 5 0,-4-1 1 16,3 1-4-16,-3-2 4 0,2 5-3 16,-4 0-1-16,-3 2 4 0,0 0-5 0,5 11 1 15,-3-2 4-15,-2 3-5 0,0 8 2 16,-2 0 1-16,2 6-2 0,-2 1 2 0,-1 11-4 16,0-6-17-16,1-4-20 0,-3 10-39 15,0-6-44-15,2-5-53 0,-2 1-91 0,1-1-251 16,1-3-20-16</inkml:trace>
  <inkml:trace contextRef="#ctx0" brushRef="#br0" timeOffset="-105967.15">14628 18300 1284 0,'2'-4'-61'0,"-2"4"10"15,0 0 31-15,3-5 19 0,-3 5 13 16,2-3 15-16,-2 3 5 0,0 0 14 16,0 0-1-16,4-2-5 0,-4 2-4 15,0 0 4-15,0 0-9 0,0 0 4 0,0 0-6 16,3 10-3-16,-2-2 0 0,-1 1 1 15,2 7 8-15,0 2-7 0,1 3-1 0,-1 1 6 16,-2 6-10-16,0-1 2 0,2 1-4 16,-2 1 2-16,-2-1-4 0,2 3 0 0,0-4 0 15,0 0-6-15,-2-1-5 0,-1-3 4 16,1-4-4-16,2-4-2 0,0 3-16 0,0-5-30 16,-2-4-26-16,2 1-36 0,0-3-29 15,0-2-48-15,0-1-295 0,0-4 18 0</inkml:trace>
  <inkml:trace contextRef="#ctx0" brushRef="#br0" timeOffset="-105182.56">14645 18252 1258 0,'0'-5'-25'0,"0"1"13"0,0 4 21 15,0-7 19-15,0 2 11 0,0 5 13 16,0-4 3-16,0 4 0 0,-2-9-4 0,2 6 1 16,0 3-6-16,2-6-4 15,-2 6-4-15,0-5-4 0,0 5-2 0,2-9-2 16,-2 7-5-16,0 2-1 0,5-2-1 16,-5 2-3-16,2-5-2 0,-1 2-4 0,-1 3-2 15,0 0-1-15,3-4 1 0,-3 4 1 16,2-4-3-16,-2 4-1 0,0 0-1 0,2-3 8 15,-2 3 0-15,0 0 3 0,0 0 3 16,0 0-2-16,5-5-1 0,-5 5 1 0,0 0 0 16,0 0-3-16,0 0 0 0,0 0-1 15,0 0-1-15,0 0-3 0,0 0 0 0,0 0-1 16,0 0-2-16,0 0-1 16,0 0 0-16,0 0-3 0,0 0 1 0,0 0-1 15,0 0-2-15,0 0-3 0,0 0 1 16,0 0 3-16,0 0 0 0,0 0 0 0,0 0 1 15,0 0-2-15,2 12-1 0,-1-8-1 16,-1 1 4-16,2 0-5 0,3 1 0 0,-3 4 3 16,2-2 1-16,-2 3-4 0,5-3 1 15,-4 5 3-15,2-1-1 0,-1-5 1 0,2 6-2 16,-1-3-1-16,1 3 1 0,0-2-2 16,2-1 2-16,-3 1 0 0,4-2 2 0,-4 0-4 15,3 0 0-15,-1-2 3 0,-1 0 2 16,3-3-3-16,-1 1 2 0,2-1-3 15,4-2 0-15,-4-1 4 0,0-2-1 16,5 1 0-16,0-4 0 0,0 0 1 0,0-3-3 16,1 0 1-16,1-7-3 0,0-1 1 15,0-1 2-15,-3 0 4 0,-2-3-6 0,2-1 4 16,-1-7-4-16,0 6 1 0,-2 5 2 16,-3 1-4-16,0 1 2 0,-1 4-3 15,0 1 1-15,-4 0 1 0,4 1-2 0,-5 3 2 16,2-4 0-16,-2 6 1 0,3-1 2 15,-3-1-3-15,-1 3 0 0,-1 2 3 0,0 0-4 16,0 0-1-16,0 0 1 16,11 13 0-16,-7-3 4 0,-2 3-4 0,5 3 2 15,-4 3-1-15,0 4 4 0,4 1 1 16,-4-1-2-16,2 4 3 0,-1-1-2 0,1 1 0 16,-2-2-3-16,2 4 6 0,-1-4-7 15,-3 0 2-15,2-2 1 0,1 3-3 0,-2-2-11 16,-2-4-18-16,3 0-33 0,-3-1-39 15,0-4-56-15,0-2-64 0,1 2-428 0,-2-8-144 16</inkml:trace>
  <inkml:trace contextRef="#ctx0" brushRef="#br0" timeOffset="-104515.91">15594 18270 1662 0,'0'0'-53'0,"-6"-2"27"0,2 2 16 0,4 0 12 16,-7-4 12-16,7 4 12 0,-4-2 9 15,4 2 12-15,0 0 1 0,-9-1-3 0,9 1 2 16,0 0-2-16,0 0-3 0,0 0 1 15,0 0-8-15,-3-5 0 0,3 5-2 0,0 0-2 16,0 0-3-16,0 0-3 16,0 0-1-16,0 0-2 0,0 0-4 0,8-7 0 15,-4 5-1-15,0-2-4 0,5 2-2 16,-4-3 0-16,5 2 4 0,-2-2-6 0,2 4 1 16,1-6-2-16,-1 2-1 0,1 1-1 15,-1-1-2-15,0-1 2 0,-1 3-2 0,-3-1-1 16,5 4 2-16,-5-2-3 0,2-1-2 15,-3 3 3-15,-5 0-5 0,12 0 1 0,-5 3 1 16,-4-1 2-16,2 2-4 0,0 3 8 16,-2 0-7-16,-1 2 2 0,0 1 2 0,-2 1-3 15,0 2 3-15,0 1-1 0,-2 4 0 16,0 3-1-16,-1 3 3 0,-7-1 4 16,5 2-2-16,-6 9-6 0,0 0 4 15,-1 0-1-15,-3-2 0 0,2 2 1 0,1-4-1 16,-3 0 3-16,2-1-3 0,1-6 1 15,2-1-4-15,-5 5 2 0,2-6 2 0,5-2-3 16,-4-1-4-16,3-5-17 0,3 2-20 16,-3-5-39-16,5-1-28 0,-2-1-47 0,2-4-62 15,-3-1-403-15,5 0-118 0</inkml:trace>
  <inkml:trace contextRef="#ctx0" brushRef="#br0" timeOffset="-104210.39">15445 18617 1661 0,'0'0'-23'16,"-2"-6"17"-16,2 1 7 0,0-1 12 15,0 2 7-15,2 1 9 0,-2-4 5 0,2 2-3 16,2-1-3-16,2-2 1 0,5 2-5 15,0-3 0-15,-1 2-2 0,3 1-4 0,1-3 4 16,3 2-3-16,2-3-9 16,-2 2 5-16,0 3-4 0,1-3-6 0,6-2 6 15,-1 3-5-15,-1 0-8 0,4-1-13 16,5-4-18-16,1 3-5 0,-4 4-9 0,-1-2-17 16,11-2-27-16,-3 2-27 0,-3 1-34 15,-5 5-56-15,0-3-213 0,-6 1 70 0</inkml:trace>
  <inkml:trace contextRef="#ctx0" brushRef="#br0" timeOffset="-100550.52">13581 17340 1058 0,'0'0'-39'16,"0"0"21"-16,0 0 11 0,0 0 32 16,0 0 3-16,0 0 9 0,0 0 3 0,0 0 3 15,0 0 7-15,0 0-4 0,0 0 2 16,0 0-4-16,0 0-7 0,0 0-5 0,3 12-2 16,-3-12-8-16,0 5-2 0,2 1 3 15,-4-1-1-15,2 4-3 0,-3 3 2 0,1 4-4 16,0 2-1-16,0 1 4 0,0 7 0 15,-4 11 5-15,-1 6 2 0,1 2 3 16,-4 14-4-16,-2-1-5 0,0 5 4 16,-1-2 2-16,1 4-2 0,-3 0 6 0,1-2-5 15,0-2 4-15,1 3-4 0,-4-1-4 16,0-3 2-16,2 1-1 0,0 1-4 0,1-2-1 16,-1 3-1-16,1-7-1 0,-1 3 1 15,0 0-1-15,1 1-6 0,-3-2 0 0,4 3 2 16,-2 0-2-16,-2-4 0 0,5-4-2 15,-1-10-2-15,3-2-4 0,2-3 5 0,-2-3 0 16,-2-3 1-16,7-5-7 0,-2-7 3 16,4-2-1-16,2-3 2 0,-3-2-1 0,-1-2-3 15,5-1 3-15,-2-1-1 0,0-1 1 16,2-1-1-16,0 0-4 0,-2-2 3 0,-2 1 2 16,2-3-2-16,4 1 0 15,-2-4 3-15,-5 6-4 0,5-6-12 0,0 0-15 16,0 0-22-16,0 0-31 0,0 0-28 15,-10-10-44-15,6 3-33 0,2 0-51 0,0-3-255 16,-2 0 3-16</inkml:trace>
  <inkml:trace contextRef="#ctx0" brushRef="#br0" timeOffset="-96438.73">12665 19437 1211 0,'0'0'-64'0,"-5"-10"17"0,5 10 16 16,0 0 22-16,-2-9 13 16,2 9 10-16,0 0 12 0,-2-6 6 0,2 6-3 15,0 0 9-15,0 0 7 0,-3-7 2 16,3 7-4-16,0 0-5 0,0 0 6 0,0 0-4 15,0 0-4-15,0 0-2 0,0 0-2 16,0 0-2-16,0 0-3 0,0 0-6 0,0 0 1 16,0 0-5-16,0 0 6 0,3 30-3 15,-1-19 3-15,0 3-5 0,0 0-5 0,1 7-2 16,-2-1 5-16,-1-1-5 0,2 7 3 16,-2-3-3-16,2 1 2 0,-2-1-3 0,3 1 2 15,-1-1-5-15,-2-1 2 16,2-2-1-16,-2-2-2 0,0 0 4 0,0-4-5 15,0 2 1-15,0-4-1 0,0-3 1 16,0 0 1-16,0 0-5 0,0 0 7 16,0-3 7-16,0-6 9 0,1 8 4 0,-1-8-4 15,0 0-3-15,0 0-3 0,0 0 0 16,0 0-1-16,-5-26 0 0,0 6-7 0,3-2-2 16,-2-4-4-16,0-1-4 0,-3-12 1 15,4 0-3-15,-2 1 2 0,3 6-2 0,2 6-2 16,-3-2 2-16,3 1-4 0,0-1 4 15,0 5 0-15,3-3-3 0,-3 3-1 16,2 3 4-16,0 0-3 0,1 1-1 16,-1 3 4-16,-1 1-1 0,1 1 0 0,1 1 0 15,-1 3-3-15,-2 1-1 0,4 2 0 16,-4 0-1-16,0 7-4 0,4-5 4 0,-4 5 2 16,0 0-2-16,0 0 0 0,17 14 0 15,-10-3-2-15,-2-2 3 0,5 5 2 16,-7 0-1-16,6 2 4 0,-3 0 1 0,3 1-4 15,-3 1 0-15,2-3 1 0,-4 2-1 16,3-2 5-16,-4 0-2 0,6-3 0 0,-5-3 1 16,-2 2 1-16,5-2 2 0,-4-2 1 15,0 0 0-15,1-1-4 0,-4-6 2 0,6 5-5 16,-6-5-1-16,0 0 5 16,0 0-5-16,0 0 3 0,26-13-2 0,-22 8 3 15,0-3 1-15,2 0-9 0,1 1 7 16,-1-1-1-16,-4 3 1 0,2-1-1 0,3 0 3 15,-7 6-4-15,6-9 6 0,-6 9-7 16,7-6-2-16,-7 6 5 0,0 0-3 0,0 0 4 16,0 0 0-16,14 11 0 0,-13-1 8 15,6 1-4-15,-2 0 0 0,-2 4 1 16,2 3-1-16,-1-3-1 0,-1 2 3 0,0 1-1 16,2 2-2-16,-1-1-4 0,-3-3 5 15,4 2-2-15,-1-3-9 0,0 0-25 16,-2-2-29-16,3-6-44 0,-3 3-36 15,0 0-38-15,1-5-339 0,-2-1-21 0</inkml:trace>
  <inkml:trace contextRef="#ctx0" brushRef="#br0" timeOffset="-95822.29">13313 19238 1390 0,'0'0'-1'0,"0"-11"5"0,0 11 8 0,0 0 10 15,-3-7 1-15,3 7 11 16,0 0 3-16,0 0-3 0,0 0 0 0,-2-8-2 0,2 8-6 16,0 0-4-16,0 0 0 15,-10 19 0-15,5-8-6 0,2 4 2 0,-4 3-3 16,4 4 4-16,-4 3-4 0,2 1 1 15,2 1 0-15,-6 6-2 0,5 4-3 0,-3 2 0 16,5-8 1-16,0-5-4 0,0 3-1 16,2-1-1-16,0-2 2 0,0 1 0 0,2-6-4 15,0-1 1-15,-2-1 1 0,5-2 2 16,-1-3 0-16,-3-5-1 0,6 2 1 0,-1-4-4 16,-1-3-6-16,4-1-4 0,-9-3-2 15,18-7-5-15,-8 0-5 0,3-2-8 16,1-7-3-16,-1-2-3 0,4-11 7 15,0 1-2-15,-2-6 9 0,-5 0 0 16,-2 0 7-16,-3 3 11 0,2 5 6 0,-6-1-3 16,-1 3 11-16,0 3 4 0,0 1 4 15,-4 2-2-15,0 2-1 0,1 2-4 0,1 2 5 16,-1 2-6-16,-4 0-3 0,1 2 3 16,-5 2-4-16,3 1-6 0,0 4-12 0,8 1-24 15,-24-2-23-15,11 2-48 0,3 2-51 16,0-1-65-16,-3 3-240 0,4-3 33 0</inkml:trace>
  <inkml:trace contextRef="#ctx0" brushRef="#br0" timeOffset="-94758.03">12519 19265 1235 0,'-3'-6'-9'0,"-2"1"11"0,3 0 7 0,-1 0 8 16,1 1 14-16,1 2 12 0,1 2 17 15,-2-11 6-15,2 8-7 0,0 3-4 0,0-6-3 16,2 1-8-16,-2 5-1 15,8-3 3-15,0 3 14 0,4 2 2 0,1 2 5 16,4 2 2-16,6 1 0 0,9 8-1 16,0 2 4-16,-2 2 0 0,7 2-9 0,-6 1 5 15,13 6-3-15,-4 3-3 0,2-1-4 16,-4 3-2-16,4-4-9 0,0 6-1 0,0-3-8 16,1 2 1-16,-1-4-2 0,3 0-3 15,-5 1-6-15,4-5 0 0,-13-3-5 0,8-6-1 16,-11 4-2-16,6-7-2 0,-9-3-2 15,-4-2-5-15,3 1 1 0,-6-8-12 16,-1 4-20-16,2-1-11 0,-3-5-24 0,-1 2-25 16,2-4-23-16,2-3-45 0,-5-1-40 15,-1-1-74-15,1-2-115 0,-2-1-242 16,-2-1-117-16</inkml:trace>
  <inkml:trace contextRef="#ctx0" brushRef="#br0" timeOffset="-94398.6">13539 18717 1732 0,'-4'-11'-2'0,"-2"5"7"0,2-1 6 16,-1 3 3-16,4 0 4 0,-4 2-3 0,5 2 1 15,0 0 0-15,-19 6-4 0,11 0 3 16,-2 5-3-16,-3 6 0 0,-8 8 4 0,-2 6-2 16,-5 11 2-16,-3 5 9 0,0 7 11 15,-7 2 0-15,-1 4-1 0,-4 13-1 0,-6 0 3 16,4 0-3-16,5-16 3 0,-9 11-5 16,9-11 0-16,2-2 0 0,1 0-5 0,-3 0 0 15,5-3-3-15,-4 1-4 0,1-6 5 16,3-2-2-16,1 0-3 0,1-6-4 15,10-7-12-15,-1-4-21 0,6-1-19 16,1-9-26-16,7 0-29 0,2-8-32 0,-4 0-39 16,7-3-31-16,-5 0-62 0,2-2-269 15,4-5-27-15</inkml:trace>
  <inkml:trace contextRef="#ctx0" brushRef="#br0" timeOffset="-91641.56">20270 16789 1297 0,'0'0'-74'0,"0"0"18"16,2-5 15-16,-2 5 33 0,2-6 4 16,1 6 31-16,-3 0 15 0,3-5 10 0,-3 5 8 15,0-4 8-15,0 4-2 0,5-3 1 16,-5 3-3-16,0 0-6 0,6-2-6 15,-6 2-7-15,0 0-3 0,0 0-6 0,0 0-6 16,4-4-3-16,-4 4-4 0,0 0 0 16,0 0-3-16,0 0 0 0,0 0-1 0,7 6-2 15,-7-6-2-15,4 7 1 0,0-2-1 16,-2 1-7-16,3 4 5 0,-3-1 3 16,1 4-3-16,4 4-3 0,-7 4 6 0,6 3 6 15,-4 5 3-15,3 10-1 0,-1 3 3 16,0 0-3-16,2-1 3 0,-2 3-1 0,0-5-5 15,5 1 2-15,-5-2-1 0,5-2 2 16,-3-7 0-16,0-5-3 0,0-4 1 16,3-2 2-16,-1 2 2 0,-2-6 4 0,3 1 8 15,-1-3 7-15,1-3 6 0,-1-4 5 16,0 0-3-16,5-3 4 0,-1-4 3 0,1-3-7 16,1-4-3-16,1-5-3 0,9-10-10 15,-6-4-6-15,4-4 1 0,-6-4-8 0,8-15 3 16,-6-1-7-16,5-2-1 0,1-3-7 15,-8 6-11-15,5 4-24 0,-8 11-19 0,-5 4-29 16,1 8-28-16,-3 3-52 0,-2 6-53 16,1 3-62-16,-4 3-120 0,-1 0-287 0,2 6-167 15</inkml:trace>
  <inkml:trace contextRef="#ctx0" brushRef="#br0" timeOffset="-91031.82">21198 16630 1781 0,'3'-16'-51'0,"-3"5"28"0,5 1 18 15,-3 2 23-15,0 3 7 0,-2 0 5 0,3-1 8 16,-3 3-3-16,0 3-5 16,0-7-3-16,0 7-2 0,0 0-4 0,0 0 1 15,-13 12-4-15,2-1-2 0,-2 7-2 16,-3 10-3-16,-3 2 3 0,-1 4-4 0,-8 13 4 16,1 1-5-16,-3 7 2 0,-2 2 1 15,3 2 4-15,4-4-1 0,0 1-1 0,6-1-1 16,-2-4-2-16,11-9 3 0,2-2-4 15,1-4-3-15,4-8 1 0,6-2 0 0,1-5 1 16,0 0-4-16,5-5 0 0,-1-1 4 16,2-3 0-16,3-2 0 0,0-4-1 0,0 0 13 15,3-6-1-15,-2 0 2 16,6-6 2-16,-5 2 5 0,1-4 5 0,-2-5 5 16,1-2-2-16,-5-4-5 0,2-2-2 15,-2-2-4-15,-4-1-1 0,-2 3-2 0,-1 3-2 16,-1 2-4-16,-2-1-5 0,0 4-16 15,-5 1-14-15,1 2-20 0,-4-2-18 0,0 6-30 16,-4-2-28-16,2 5-39 0,2-1-39 16,0 1-80-16,-1 0-324 0,3 0-95 0</inkml:trace>
  <inkml:trace contextRef="#ctx0" brushRef="#br0" timeOffset="-90313.98">21500 16975 1647 0,'0'-8'-7'15,"-3"1"16"-15,3 0 15 0,0 3 14 16,0 0 12-16,0-2 12 0,0 6-1 0,-1-6-6 16,1 6-6-16,0-6-8 0,0 6-3 15,0 0-3-15,0 0-3 0,-4 16-1 0,2-4 5 16,-1 4-3-16,-1 3 0 0,-2 5 4 15,-1 12 7-15,-3-2-4 0,5 0 3 0,-3 2-6 16,0-2 0-16,4-7-5 0,-1-2-1 16,2-4-7-16,-2-3 0 0,3 1-4 15,0-1-2-15,-1-3 0 0,2-5 0 16,1 2-2-16,-2-2-1 0,2-2 1 0,0-4-1 16,-2 0 0-16,2-4 2 0,0 0-3 15,0 0-3-15,0 0 2 0,5-22-4 0,0 6-1 16,0-4-1-16,-1-6 2 0,4-14-2 15,-3 0-1-15,3-3-2 0,-3-1 0 0,4 0-2 16,-1 3 3-16,2 3-2 0,-2 4-3 16,-4 8 1-16,-1 5 0 0,4 2 1 0,-2 4 0 15,-4 0-1-15,1 4-1 0,1 1 1 16,1 0 1-16,-4 3-4 0,2 2 1 16,0-1-1-16,-2 1 1 0,0 5-2 15,0 0-1-15,0 0 3 0,0 0 0 0,6 12-1 16,-1-1 2-16,-3 2-2 0,-1 5 3 15,6-3-3-15,-2 4 0 0,3-2 3 0,-3 2 1 16,7 0-1-16,-7-4-3 0,5-2 1 16,-5 0 3-16,2-4-2 0,-1 1 2 0,3-4-2 15,-3-1 2-15,2-5 0 0,3 0 0 16,-1-1 3-16,-2-3-4 0,2-4 2 0,5-3 0 16,-2 0-2-16,-1-7 2 0,3 0-3 15,4-9 4-15,1 2-3 0,-4 0 1 0,-4 4-2 16,1 6 0-16,-4 1 1 15,-6 5-5-15,6 1 1 0,-3 0 1 0,-4 3-3 16,5 3 5-16,-7 2 1 0,4 9-4 16,-2-2 4-16,-2 11 2 0,0 9 12 0,0 1 2 15,0 17 9-15,2 1-7 0,5 1 2 16,-6 2-1-16,6 0-1 0,1-4-5 0,1 3 0 16,-1-3-2-16,2-4-4 0,-1-3-7 15,-1 1-38-15,0-5-36 0,-1-8-39 0,-2-6-51 16,-2-6-58-16,-1-3-76 0,1-2-150 15,-1 0-143-15,0-6-89 0</inkml:trace>
  <inkml:trace contextRef="#ctx0" brushRef="#br0" timeOffset="-89927.43">22633 17124 1557 0,'-13'0'-30'0,"1"-1"20"0,2 2 17 0,2-1 16 16,-4 2 9-16,7-2 12 0,-2 0 7 15,7 0 1-15,-11 2-7 0,11-2-2 0,-4 0-3 16,4 0-2-16,-6 2-7 0,6-2 1 16,0 0 0-16,0 0 3 0,0 0 1 0,0 0-3 15,0 0 1-15,17 6-4 0,-4-6-1 16,2 0-3-16,3-2-1 0,6 0-5 0,4 0-1 16,4 0 0-16,10-2-4 0,0 0-1 15,1-1-10-15,0 0-22 0,1-3-21 0,1 2-21 16,-2-1-29-16,1-1-43 0,1 1-57 15,-2 1-87-15,4-2-242 0,-3 4-23 16</inkml:trace>
  <inkml:trace contextRef="#ctx0" brushRef="#br0" timeOffset="-88858.29">23674 16646 1357 0,'2'-5'-14'16,"3"1"21"-16,-3 1 12 0,-2 3 1 0,4-6 10 16,-4 6 0-16,2 0 2 0,-2 0-9 15,0 0 4-15,0 0 1 0,4 11-1 0,-4-2-1 16,0 5-4-16,-2 2 5 0,0 8-2 16,-2 2 5-16,-5 12 2 0,3 1-1 0,-3-2 3 15,4 6-2-15,-5-5-1 16,0 1-4-16,5-1-2 0,-5-3 1 0,7-6-4 0,-4-4-3 15,3-4 0-15,0-3-3 16,2-1-2-16,-3-3 2 0,3-1-3 0,1-2 0 16,1-1-1-16,-2-1 10 0,2-4 30 15,0 2-1-15,0-4-5 0,0-3-3 0,0 0-4 16,0 0-5-16,3-17-1 0,-1 2-5 16,5-8-5-16,-3-13-2 0,7-3 0 0,-1-5-3 15,7-11 1-15,-4-2-9 0,3 1 4 16,-1 1-3-16,-1 4 1 0,-1 10 1 0,-1 3-5 15,1 4 0-15,-4 6 0 0,-3 7 0 16,1 4-1-16,-2 6 0 0,0-2-3 0,-1 1-2 16,-1 3-2-16,-2 1-1 0,3 1 1 15,1 0-3-15,-3 4 2 0,-2 1-3 0,0 2 1 16,0 0 3-16,0 0-1 0,10 7 0 16,-7-2-1-16,0 2 1 0,-1-1 2 15,5 2-2-15,-3-2 0 0,3 3 1 16,-1 0 1-16,5-2 0 0,-6 1 5 0,6-2-7 15,2 1 4-15,0-1-1 0,3-3 1 16,-2-3 0-16,8 0 1 0,-4 0-2 0,4 0 4 16,-2-3-1-16,2-1-1 0,1-1-1 15,-6-2 5-15,-1 1-1 0,6-2-2 0,-4-2 1 16,-1 2 2-16,-2 1 0 0,-1 1-4 16,-3 1-1-16,-1-1 1 0,0 2 0 15,-3 3-3-15,1 1 0 0,-1 3 3 0,-3 3 1 16,0 5 9-16,0 3 7 0,-1 5 6 0,1 5-2 15,-3 2-1-15,2 14 2 0,-1 1-3 16,2 2-5-16,0-2 0 0,0 0-3 16,3 0-3-16,-3-2-2 0,0-7-1 0,-1-6-6 15,-3 2-37-15,2-3-34 0,-2-2-38 16,0-3-50-16,-2-5-45 0,2 3-60 0,0-6-138 16,0 0-204-16,2-5-102 0</inkml:trace>
  <inkml:trace contextRef="#ctx0" brushRef="#br0" timeOffset="-88346.99">24900 16702 1571 0,'3'-10'-52'0,"-3"2"24"0,0 1 23 16,0 3 21-16,0-1 13 0,0-1 17 0,0 2 4 15,0 1 3-15,0 3 0 0,0 0 1 16,0-9-1-16,-3 6-4 0,3 3-1 16,-2-4-6-16,2 4-5 0,0 0 1 15,0 0 4-15,-25 9 0 0,12-1 4 0,1 4 2 16,-7 0 2-16,-4 10 4 0,0 2 2 15,-3 3 0-15,1 2-3 0,0 3-1 0,-5 3-4 16,5-2-2-16,7-3-5 0,-4 1-3 16,7 1-3-16,1-4-4 0,8-3-2 0,1-6-5 15,3 0 0-15,4-4-2 0,3-2-5 16,1 3 0-16,3-3-1 0,3-4 0 0,6-2-4 16,2-1 3-16,5-2-7 0,2-2 0 15,3-4 2-15,-3-3-2 0,8-5 0 0,3-6-1 16,-4 0-1-16,-4-5-3 15,-2-5 6-15,0-3-4 0,-2-1 1 0,-3-2-4 16,-3-2 3-16,2 0-2 0,-8 0 3 16,0 5-4-16,-5 4-1 0,-4 6-4 0,-4 5 1 15,-1 1-13-15,-1 1-16 0,-6 3-22 16,-3 2-26-16,-3-1-29 0,-6 1-45 0,2 4-66 16,1 1-105-16,-6 2-112 0,4 2-128 15,-6 5-66-15</inkml:trace>
  <inkml:trace contextRef="#ctx0" brushRef="#br0" timeOffset="-87278.33">23521 17999 1448 0,'5'-11'-31'16,"-4"5"28"-16,3 1 27 0,-1-1 20 15,-3 4 12-15,2-2 5 0,-2 4-1 0,0 0-1 16,2-4-8-16,-2 4-3 0,0 0-5 15,0 0-1-15,0 0-2 0,0 0-3 16,4 18-2-16,0-5 1 0,-4 0 2 0,0 8-1 16,0 0-5-16,-4 7-1 0,3 10 1 0,-4 0 0 15,-2 2 4-15,4-4-5 16,-4-1-3-16,2-6-2 0,0 5 0 0,-4-5-3 16,5-6-3-16,0-3-3 0,-1-3-2 15,5-4-1-15,-3 1 0 0,0 0 1 0,-1-6-7 16,1 2 8-16,3-2-4 0,0-5 1 15,0-3-1-15,-1 5-1 0,1-5-3 0,0 0-2 16,1-19-3-16,-1 5-1 0,0-3-2 16,3-4-7-16,1-16-3 0,2-4 0 0,-1-3 1 15,3-2 0-15,3-9 1 0,-5 11 0 16,4 0 3-16,1 5 1 0,-3 3-1 0,-1 7 2 16,-4 8-1-16,2 4 2 15,0 4-4-15,-4-1 5 0,1 4-5 0,3 0 0 16,-5 2 2-16,2 4-3 0,0 1-2 15,-2 3 5-15,2-2-3 0,-2 2 3 0,0 0 0 16,6 13 0-16,-1-5 0 0,-3 1 3 16,-1 0-1-16,6 5 1 0,-3-1 4 15,0 2-8-15,3-4 3 0,-2 3 0 0,2-3 1 16,-1-2 3-16,1 1 0 0,-2 0-3 16,5-3 4-16,-5-1 2 0,7 0-1 0,-4-4 3 15,2-1-2-15,2-2-1 0,1-6 1 16,6 2 0-16,-2-4 1 0,2-4 2 15,0-3 0-15,6-4 2 0,-2-1 3 16,0 0 1-16,-6 5-2 0,-5 4 1 0,-2 2-2 16,0 2-2-16,-5 2-2 0,2 3-3 15,-7 3-1-15,6-2 4 0,-6 2 2 0,0 0-6 16,7 21 5-16,-7-8 12 0,0 6 7 16,0 8 11-16,-5 1-1 0,5 2 3 0,-2 10-4 15,1 0-5-15,1-8 0 0,-3-4-2 16,1 1-5-16,2-2-2 0,-5-1-6 0,5-1-4 15,0-2-38-15,0-5-30 0,-2 2-37 16,4-6-31-16,-2 0-52 0,0-5-50 0,3 1-76 16,-1-2-376-16,3-4-173 15</inkml:trace>
  <inkml:trace contextRef="#ctx0" brushRef="#br0" timeOffset="-86609.93">24463 17961 1662 0,'0'0'-105'0,"2"-3"21"0,3-1 10 16,-5 4 5-16,0 0 10 0,2-4 12 16,-2 4 1-16,0 0 0 0,2-4 14 0,-2 4-4 15,0 0 1-15,0 0-2 0,0 0 9 16,0 0 2-16,0 0 14 0,0 0-2 0,0 0 14 16,0 0 10-16,0 0 20 0,0 0 11 15,0 0 17-15,0 0 9 0,0 0 6 0,0 0 6 16,0 0-3-16,0 0 0 15,0 0-2-15,0 0-1 0,0 0-6 0,0 0-5 16,0 0-3-16,0 0-7 0,0 0-7 16,0 0-6-16,0 0 2 0,-14 10-6 0,11-2-1 15,-4-1-3-15,2 4-3 0,-4 5-1 16,-4 2-2-16,-2 9 2 0,-1 1-3 0,-1 3 2 16,-2 0-3-16,3 1-4 0,-1 0 0 15,2 1 1-15,3-1-2 0,-1 1-3 0,3-8-1 16,1-4-2-16,3 2-1 0,-1-5-4 15,5 2 2-15,1-4 0 0,-2 0 0 0,3-3-2 16,3-2-2-16,-2-1 4 16,1-1 1-16,3-2-3 0,0-2-1 0,7 0-1 15,0-3 1-15,1-2 1 0,2-2-1 16,1-1-2-16,8-6 2 0,-4-2 0 0,10-5 0 16,-1-5-2-16,-1-2 0 0,-3-2 3 15,-5-3 0-15,2-1 0 0,-4-2 1 0,-3 1 8 16,0-4 8-16,-7 11 2 0,1 3 2 15,-6 4-1-15,-1 1-4 0,1 4-6 0,-6-2-4 16,1 3 1-16,1 1-5 0,-8 1 1 16,3 1-1-16,-4-1-3 0,-1 2-2 0,3 2-22 15,0 1-28-15,-5-1-34 0,4 2-23 16,1 0-52-16,-1 2-35 0,-4-2-35 0,8 2-426 16,-4 0-146-16</inkml:trace>
  <inkml:trace contextRef="#ctx0" brushRef="#br0" timeOffset="-86299.36">24811 18034 1865 0,'0'0'45'0,"0"0"6"0,0 0 9 16,12 0 7-16,-12 0 8 0,0 0 10 15,0 0-1-15,0 0-7 0,0 0-5 0,8 0-8 16,-8 0-6-16,6-2-7 0,-6 2-5 16,9-3-8-16,-1 3-2 0,2 0-8 0,1-2-1 15,2 1-16-15,2-3-16 0,-2 2-28 16,2 0-25-16,-2-2-30 0,1 1-36 0,-1-3-55 15,-1 2-52-15,1-2-98 0,-2 3-281 16,0-3-109-16</inkml:trace>
  <inkml:trace contextRef="#ctx0" brushRef="#br0" timeOffset="-86007.41">24831 17807 1575 0,'0'0'9'0,"-5"-5"28"0,5 5 2 0,-2-3 3 16,2 3 0-16,0 0 8 0,0 0 0 15,0 0-4-15,0 0-5 0,0 0 23 16,0 0 3-16,-3 11 3 0,3-1-4 16,0 1-2-16,2 4-5 0,-2 4-4 0,0 4 0 15,-2 5-3-15,-1 12-6 0,-4-1-9 16,4 3-3-16,-6 0-2 0,3-1-2 0,-3-1-4 15,1-3-2-15,-2 0-2 0,1-1-5 16,3 0-2-16,-3-8-2 0,6-3-30 0,-4-2-22 16,1-1-39-16,2-4-35 0,-1 1-55 15,2-4-51-15,0-1-88 0,1-5-318 16,-3 1-124-16</inkml:trace>
  <inkml:trace contextRef="#ctx0" brushRef="#br0" timeOffset="-85308.83">24722 18052 1629 0,'0'0'-38'0,"-5"-5"9"0,4 3 19 0,1 2 23 16,0 0 17-16,-5-6 11 0,5 6-1 15,-2-4 0-15,2 4-6 0,0 0-5 16,-5-3-1-16,5 3 0 0,0 0-7 15,0 0 2-15,0 0-8 0,-2-5 3 0,2 5 8 0,0 0 7 16,0 0 7-16,0 0 5 16,9-1 4-16,-9 1 0 0,11 0 2 0,-5 0-4 15,-6 0-2-15,14-2-3 0,0 2-2 16,-4-2-6-16,5 0-2 0,1 0-5 0,1 0 1 16,4-1-6-16,-2 1-3 0,3-1-4 15,0 3-3-15,-1-1-24 0,2-1-34 0,0 0-48 16,-5-3-70-16,9 0-72 0,0 0-145 15,-9 1-175-15,5-1-59 0</inkml:trace>
  <inkml:trace contextRef="#ctx0" brushRef="#br0" timeOffset="-81722">23875 18797 1372 0,'0'-10'-77'15,"0"2"17"-15,0-1 20 0,0 2 24 0,0 1 18 16,0-1 19-16,0 2 25 0,0 0-2 15,0-1 8-15,0 1 5 0,0 0-4 16,0 5 9-16,0 0-4 0,0-7-5 0,0 7-8 16,0 0-4-16,0 0-7 0,0 0-4 15,-5 13 3-15,0-1-1 0,1 1-3 16,-2 6-3-16,-2 6-1 0,-5 7-6 16,0 2 0-16,-1 0 1 0,0 4-1 0,1-3-3 15,-2 4 3-15,0-3-5 0,3-2 2 16,-3 0 1-16,2-6-4 0,3-1-2 0,3-6-2 15,1-4-1-15,0-1 3 0,-2-2-3 16,3-3 0-16,1-1-2 0,1-2 4 0,0 0 2 16,1-3 14-16,-1-2 3 0,3 2 1 15,0-5-5-15,0 0-7 0,0 0 1 0,5-15-2 16,-3 1-2-16,2-3-4 0,6-5-3 16,-1-12 2-16,6-2 0 0,0-3-3 15,-3 0 1-15,6-9-3 0,2 9 0 16,-2 3 0-16,3 2 0 0,-3 2-1 0,-3 3-1 15,0 2 0-15,-2 6 3 0,-2 4-3 16,-5 4 0-16,2 3 1 0,-1 1-3 0,-3-3 0 16,-3 7-1-16,4-1-3 0,0 1 1 15,-1 2-5-15,-3 1 6 0,-1 2 0 0,0 0 3 16,7 10-1-16,-7-2-1 0,2 1 2 16,1 0 2-16,-2 3-1 0,-1 0-1 0,4 3 0 15,-1-4-2-15,-1 2 2 0,0-2 1 16,2 1-6-16,0-1 6 0,1-1-2 15,-2-3 2-15,4 2-2 0,-5-3 3 16,4 0 0-16,3-2 2 0,-1 0 0 0,0-3-4 16,7-2 2-16,2 1 1 0,2-6-4 15,-1 2 3-15,6-3 0 0,-1-3-1 0,-2 2 2 16,1-1-1-16,0-3 0 0,-4 3 1 16,-3 2-1-16,0-1 2 0,-3 3-4 0,0 0 0 15,-4 2 1-15,-3 1-4 0,2 2 6 16,-2 4 6-16,-2 2 7 0,2 4 5 0,-1 4 4 15,-1 3-2-15,-3 4 4 0,1 0-6 16,-2 5-1-16,-2 0-4 0,1 2 0 16,0 2-1-16,-3-5-6 0,5 4 3 15,-3-4-4-15,1 1 0 0,-1-4-4 0,-1-2-29 16,4-4-30-16,0-2-39 0,-3-3-51 16,3 0-49-16,0-1-57 0,0-6-127 15,3-1-205-15,1-1-80 0</inkml:trace>
  <inkml:trace contextRef="#ctx0" brushRef="#br0" timeOffset="-81437.3">24692 18738 1632 0,'0'0'29'0,"0"0"-5"16,0 0 0-16,0 0-3 0,0 0-4 15,0 0 2-15,0 0 12 0,0 0 11 0,-10 19 5 16,7-6 1-16,0 4 0 0,-4 8 1 16,-1 10-2-16,-3 1-4 0,3 3-3 0,-5 4-4 15,1-2-2-15,1 3-1 0,-1-4-6 16,1 3-1-16,-2-4-4 0,7 1-2 16,-3-6-4-16,1 1 0 0,3-5-3 0,0-8-2 15,0-4-36-15,3 0-30 0,1-5-45 16,-1 0-53-16,-3-2-42 0,1-3-96 15,4-2-252-15,-3-4-46 0</inkml:trace>
  <inkml:trace contextRef="#ctx0" brushRef="#br0" timeOffset="-79994.65">22533 17283 1362 0,'2'-6'-66'0,"-2"6"10"0,0-3 17 16,0 3 11-16,0 0 11 0,2-6 5 0,-2 6 4 16,0 0-6-16,1-2 14 0,-1 2 1 15,0 0 11-15,0 0 3 0,0 0 14 0,13 4-3 16,-9-2 7-16,3 1 11 0,-3 1-2 15,5 2 2-15,-3 0-5 0,5 1 1 0,-1 3 3 16,0-1 0-16,5 1 0 0,2 4 0 16,6 6-2-16,0 3 2 0,0 1-1 0,4 2-5 15,-3 3 0-15,1 3-5 16,-2 0 0-16,-1 0-4 0,8 7-6 0,0-1 0 16,-1 2-2-16,0-2-3 0,0-2 0 15,3 1 0-15,-9-6-6 0,2 1 1 0,-1 0-3 16,-1 0-3-16,-3-2 1 0,2-2 4 15,1 1-3-15,-4-1-1 0,2-3-1 0,-4 0-2 16,-3-5-1-16,-1-4 3 0,2-2-4 16,-7-2-1-16,0-2 0 0,1-1 0 0,-3-2-20 15,0-1-19-15,-2 2-28 0,3-5-37 16,-3 1-35-16,0 1-39 0,0-5-361 0,1 2-40 16</inkml:trace>
  <inkml:trace contextRef="#ctx0" brushRef="#br0" timeOffset="-79197.73">22468 17393 1397 0,'0'0'-56'0,"0"-4"11"0,0 4 16 16,2-3-3-16,-2 3 18 0,0 0 6 16,0-7 12-16,0 7 17 0,0 0 7 0,0 0 11 15,0 0 6-15,8 10 1 0,-6-6-1 16,3 1 7-16,-2 5-5 0,4 2-4 0,-1 2-1 16,4 6 1-16,7 8 3 0,-4 8-3 15,1-2 5-15,8 12-6 0,-6-1-1 16,3 7-5-16,-2-1-2 0,2 0-2 0,5 2-3 15,-8 0-4-15,1 2-2 0,0 0 0 16,0-2-5-16,-4-1-1 0,5 0-5 0,-8-11 4 16,2 0-3-16,1 3-2 0,-2 0 0 15,-1-3-2-15,8 10-1 0,-6-10 1 0,1 1-1 16,1-2-1-16,2-2-3 0,-1-1 3 16,5-1-3-16,-3 0 3 0,1 0-2 0,3-4-1 15,0 0-4-15,1 0-1 16,0-1 2-16,-3-3 1 0,6 2-4 0,-4-2 2 15,2 0 3-15,2-1-2 0,0 0-5 16,3 1 4-16,-1-3 0 0,0 0 3 0,3 0-2 16,2 0-1-16,-3-2 2 0,0 1-3 15,3-3 3-15,-3 2-3 0,1-2-3 0,-3-1 5 16,1 3 0-16,-2-4-3 0,0-1 1 16,-6 0 2-16,-2-5-2 0,-3 0-2 0,0-4 4 15,0 1-1-15,-2 0 0 0,-2-3 2 16,-1 0-3-16,-2-1 1 0,-1 0 0 0,-1-2 3 15,4 0 1-15,-5-1-3 0,-1 1 0 16,-1-2-1-16,2 2 0 0,0-3 3 16,-1 4-2-16,-3-3 4 0,-1-2-7 15,7 3 4-15,-7-3-1 0,6 2-2 0,-6-2 1 16,4 2-1-16,-4-2 5 0,5 4-4 16,-5-4 1-16,0 0-9 0,2 2-30 0,-2-2-19 15,0 0-34-15,0 0-48 0,0 0-53 16,0 0-110-16,0 0-193 0,0 0-1 0</inkml:trace>
  <inkml:trace contextRef="#ctx0" brushRef="#br0" timeOffset="-74953.89">25544 16611 1280 0,'4'-4'-41'0,"-1"0"18"16,1 2 11-16,-4 2 17 0,4-6 20 16,-2 2 11-16,2 3 4 0,-4 1 6 15,5-3-6-15,-5 3-1 0,3-5-5 0,-3 5 0 16,7-2-5-16,-7 2 10 0,0 0 3 15,0 0 7-15,10 10-3 0,-7-4-1 0,1 7 0 16,-3 2-5-16,2 4-3 0,-1 2-4 16,0 9-5-16,-2 10 2 0,-4 1-5 0,1 2-3 15,2-1-4-15,-1 3 0 0,0-1-5 16,-3-3 2-16,2-1-2 0,0-6 0 0,-1-8 1 16,-1 1-7-16,3-3-17 0,2-5-46 15,-3-1-55-15,3-5-51 0,0-2-68 0,-3-6-299 16,6 2-33-16</inkml:trace>
  <inkml:trace contextRef="#ctx0" brushRef="#br0" timeOffset="-74728.58">25651 16496 1450 0,'0'-12'6'0,"2"5"18"16,3-1 6-16,-5 2 4 0,2 2 2 15,2-1 3-15,0-1-1 0,3 2-3 16,-4 1-4-16,6-3-4 0,-1 4-4 16,2-3-5-16,3 0 1 0,1 2-1 0,2-3-1 15,8 0-2-15,-4 1-4 0,1 3-9 16,4-4-24-16,-4 3-28 0,2 0-37 0,-1 1-34 16,-6 2-43-16,-2 0-322 0,1 0 7 15</inkml:trace>
  <inkml:trace contextRef="#ctx0" brushRef="#br0" timeOffset="-74533.01">25748 16750 1297 0,'-3'3'-32'15,"2"3"21"-15,1-6 6 0,0 0 4 0,0 0 6 16,0 0-4-16,6 1-1 0,-6-1 5 0,0 0-5 15,22-7 1-15,-10 6 1 0,1-3-22 16,3 2-32-16,3-3-30 0,1 3-38 0,8-2-216 16,-3 1 148-16</inkml:trace>
  <inkml:trace contextRef="#ctx0" brushRef="#br0" timeOffset="-74289.39">26226 16698 1027 0,'0'0'67'0,"0"-9"8"0,0 9 10 0,0-9 5 16,0 9 8-16,0 0-3 0,0 0-12 15,-1-9-8-15,1 9-8 0,0 0-6 0,0 0-10 16,0 0-1-16,0 0 0 0,-3 31-6 16,1-8-5-16,-5 14-2 0,2 4-5 0,-4 7-5 15,3 6-2-15,-1-4-2 16,4-4-4-16,-4 0 1 0,3-3-7 0,0-1-24 0,-1-10-34 15,1-3-41-15,3-5-47 0,-2 1-53 16,1-8-77-16,0-4-257 0,-1-2-25 0</inkml:trace>
  <inkml:trace contextRef="#ctx0" brushRef="#br0" timeOffset="-73998.16">26248 16559 1348 0,'0'-11'-8'16,"2"2"21"-16,0 3 1 0,-1 0 12 0,-1 6 1 15,3-11 5-15,-1 7 1 0,-2 4 0 16,8-7-5-16,-8 7 0 0,13-6-8 0,-5 4 1 16,-8 2 0-16,19-1-6 0,-6 2 3 15,0 3-7-15,0 2 3 0,5 1-2 16,1 2-3-16,-2 5 1 0,-1 0 6 15,9 6-7-15,-8-3 6 0,-2 0-3 0,-5 0 3 16,0-2-6-16,-3 0 5 0,1 1-4 16,-8-4 1-16,2 4-2 0,-2-2 1 0,-2 1-15 15,-3-1-29-15,0-3-50 0,-1-1-45 16,-3 1-80-16,3-4-265 0,-3-3 18 0</inkml:trace>
  <inkml:trace contextRef="#ctx0" brushRef="#br0" timeOffset="-73384.47">26902 16444 1262 0,'3'-3'23'0,"-1"-1"19"0,-2 4 5 0,0 0 16 16,1-4 3-16,-1 4 2 0,0 0-7 15,0 0-4-15,0 0-7 0,0 0-6 0,0 0-1 16,0 0-5-16,-16 13-5 0,9-5-3 16,-3 3-3-16,0 2-2 0,-2 6-1 0,0 0-2 15,-1 0-2-15,1 1-3 16,-3 10 2-16,2-6 4 0,6-5-2 0,-1 5-1 16,-4-1 1-16,9-2-2 0,-4-3-2 15,5 2-3-15,-1-2 0 0,3-1-2 0,0 0 0 16,3 0-1-16,1 0-4 0,1-4 2 15,-2 3-2-15,4-8 3 0,-1 4-2 0,3-3 0 16,-4 0-1-16,7-2 0 0,-4-3-2 16,0-1 1-16,3-1-2 0,-1 0 4 0,-2-2-2 15,0 0-3-15,4-4-4 16,-2 1-1-16,-4-1 0 0,3-1-1 0,-3 1 0 16,3-5-3-16,-6 0 4 0,4 2-4 15,-1-2 3-15,-2-1 0 0,1 2 9 0,-2-4-9 16,-1 5 0-16,3-6 8 0,0 4-8 15,-2-3 3-15,1 3 0 0,-1 2 0 0,1-4-4 16,-3 2 3-16,6-1 0 0,-4 2-2 16,2-2 3-16,0 1-3 0,2 0 2 0,-2 0-2 15,0 0 0-15,1 2 0 16,0 2 2-16,0-1 0 0,1 2-2 0,-1 1 1 0,0-2-2 16,0 1 3-16,3 3-2 0,-3 1 2 15,-6 0-2-15,15 1-1 0,-8 5 1 0,1 0-1 16,-2 0 1-16,2 7 2 15,-1 0-2-15,-3 2 0 0,2-1 2 0,-1 4-3 16,-4-2 3-16,1 4-1 0,-2-1-20 16,0-3-29-16,-2-1-46 0,1 3-44 0,-4-2-48 15,3-2-103-15,-2 0-208 0,4-3-5 16</inkml:trace>
  <inkml:trace contextRef="#ctx0" brushRef="#br0" timeOffset="-72621.56">27331 16841 1357 0,'0'7'4'16,"-3"-4"33"-16,3 0 19 0,0-3 26 0,0 8 19 16,0-4 15-16,0-4 11 0,5 5 10 15,-2-3 1-15,2 0-4 0,-5-2 3 16,0 0-7-16,17 1 3 0,-17-1-15 15,15-3-8-15,-7-1-11 0,2 1-7 0,0-3-10 16,4-3-8-16,-4-3-6 0,5 1-8 16,-3-1-8-16,3-4-8 0,8-6-3 0,-5-6-16 15,4 3 3-15,-2-2 0 0,2-2-5 16,-4-3-2-16,4 2-6 0,-4 0-3 0,4-1-4 16,-4 3 4-16,1 1-2 0,-4 11-4 15,-2-2 3-15,-3 7-3 0,-2 2 1 0,1 1-1 16,-3 1 1-16,0-1-4 0,-1 6-5 15,1 0-1-15,-2 2 4 0,-4 0 3 0,11 10-1 16,-5-2-2-16,-4 3-3 16,4 2 3-16,-3 4-4 0,-1 0 2 0,-1 2 5 0,1 1-6 15,1 0 3-15,-3 1-4 16,-3-2-2-16,3-1 1 0,0 1 4 0,-2 0 5 16,2-4 0-16,-1 2-3 0,-1 0-7 15,-1-4 2-15,1 0 9 0,-2 1-7 0,4-5 0 16,-2 0-1-16,0-4 3 0,2 4-2 15,-4-2-1-15,-1-1-5 0,2-3 6 0,-2-1-9 16,-3-2-16-16,-3 0-7 0,-2-2-22 16,-2-3-26-16,2-2-35 0,-2-2-34 0,-2-5-42 15,0-1-44-15,0-1-63 0,9 4-147 16,-5-4-2-16,3 5-113 0,0 0-63 16</inkml:trace>
  <inkml:trace contextRef="#ctx0" brushRef="#br0" timeOffset="-69830.76">25660 16664 1440 0,'0'0'-50'0,"-9"4"32"0,9-4 26 0,-4 1 20 15,4-1 18-15,-9 0 15 16,9 0 5-16,-3 4 3 0,3-4 2 0,0 0-1 15,-5 2-1-15,5-2 2 0,0 0-2 16,0 0-3-16,0 0-5 0,0 0-7 0,0 0 1 16,0 0-7-16,30-6-5 0,-12 1-3 15,9 3-5-15,18-2-3 0,5-2 6 0,15 0-10 16,9-1-5-16,6 2-4 0,6-3 2 16,2 1 1-16,4-3-6 0,3 4-2 0,-1-1 0 15,21-2-3-15,-23 1-2 0,3-2 2 16,-3 0-2-16,-3 2-3 0,-4-2-1 15,0 1-1-15,-3-3 4 0,-5 6-2 16,-5 1-1-16,-3-3-1 0,-4 3-3 0,-15 0 1 16,-2 2-2-16,1-3-1 0,-7 4 3 15,-9 0 0-15,-5 1 0 0,-8 1-2 0,2 0 0 16,-5-2-2-16,-5 2-2 0,3-2-4 16,-5 2-31-16,-2 0-30 0,2 0-32 0,-5 2-32 15,2 0-24-15,-3-1-35 0,0 3-52 16,-4 0-357-16,0-1-100 0</inkml:trace>
  <inkml:trace contextRef="#ctx0" brushRef="#br0" timeOffset="-68954.88">25274 18863 1456 0,'-9'0'-113'16,"9"0"22"-16,0 0 24 0,0 0 16 16,-11 0 19-16,11 0 11 0,0 0 17 0,-10 0 12 15,10 0 4-15,-10 0 12 0,10 0 5 16,-10 0 8-16,10 0 11 0,-9 2 4 16,9-2 7-16,0 0 4 0,-8-2 6 15,8 2-1-15,0 0-2 0,0 0 4 0,-7-2 4 16,7 2 1-16,0 0-3 0,0 0-5 15,4-7-8-15,-4 7-8 0,8-8-4 0,4 2-4 16,-4 0-2-16,0 0-3 0,6-3-3 16,6-2-3-16,-4 0-6 0,5-1 0 0,9-5-6 15,-3 2 1-15,4-4-4 0,6 1-1 16,6-8 0-16,1 4-4 0,3-3 0 0,-2 2-12 16,-7 7-18-16,0-3-28 0,3 1-38 15,-6 2-39-15,-4-2-42 0,3 3-62 0,-11 2-392 16,-4 2-117-16</inkml:trace>
  <inkml:trace contextRef="#ctx0" brushRef="#br0" timeOffset="-68616.74">25765 18181 1625 0,'0'-6'-60'0,"2"3"14"0,-2-2 13 15,0 5 12-15,0-6 10 0,0 3 0 16,0 3 1-16,5-4-3 0,-5 4 5 16,0 0-2-16,0 0 0 0,7 7 5 0,-2 2 11 15,-2 0 8-15,4 5 5 0,-3 2-3 16,0 3-2-16,3 3-6 0,-3 5 0 0,0 2 6 15,-2 8-3-15,3 2 0 0,-7 5-2 16,-1-2 3-16,1-1-5 0,-4-1 4 0,4-3-3 16,-2-6 0-16,-1-5-4 0,2 1-7 15,0-1-27-15,-4-3-31 0,5-2-37 0,-1-4-46 16,-2 0-275-16,3-4 71 16</inkml:trace>
  <inkml:trace contextRef="#ctx0" brushRef="#br0" timeOffset="-67990.09">26281 18084 1082 0,'0'0'-19'0,"0"0"16"0,0-5 12 0,0 5 21 15,0 0 8-15,0 0 9 0,0-6-5 16,0 6-9-16,0 0 2 0,0 0 0 0,0 0-11 16,0 0 7-16,9 11 2 15,-7-5 9-15,-1 3-2 0,1 3 1 0,3 3-4 16,-1 4-3-16,-2 1-3 0,4 6-3 15,-1 1 0-15,-3 14-4 0,-1 0-4 0,-1 0 1 16,3-1-5-16,-6 1 2 0,2 0-2 16,-1-2 0-16,2-8-3 0,-2-2 0 0,-1-3-2 15,1 1-9-15,0-6-30 0,0-1-39 16,0-1-50-16,2-5-55 0,0-1-333 0,0-1-10 16</inkml:trace>
  <inkml:trace contextRef="#ctx0" brushRef="#br0" timeOffset="-67733.22">26233 18163 1346 0,'-3'-6'-28'0,"3"-2"4"15,-2 0 16-15,2 0 22 0,0 2 5 0,0 1-2 16,0 0 2-16,2-3 1 0,3 1 0 15,-3-1-2-15,2 2-5 0,0-1-1 16,3-1-2-16,3 1 0 0,3-1-1 0,5-2-10 16,1 1 7-16,2-3 2 0,5 3-7 15,-1 2-2-15,6-6-25 0,-1 5-9 16,-9 0-11-16,0 5-19 0,-4-4-31 16,-2 4-25-16,-5 1-250 0,0 2 115 0</inkml:trace>
  <inkml:trace contextRef="#ctx0" brushRef="#br0" timeOffset="-67537.26">26344 18341 1027 0,'0'0'-8'15,"0"0"6"-15,0 0 2 0,0 0 4 16,0 0-16-16,13-1 12 0,-5-3-5 0,4 2 0 15,1-1 7-15,4-3-7 0,2 1-29 16,0 1-37-16,3-3-33 0,2 2-164 0,-3-1 213 16</inkml:trace>
  <inkml:trace contextRef="#ctx0" brushRef="#br0" timeOffset="-67294.14">26736 18129 852 0,'2'-7'73'16,"1"3"14"-16,-3-1 1 0,2 1 3 16,-2 4-4-16,2-4-11 0,-2 4-8 0,0-3-7 15,0 3-8-15,0 0-4 0,0 0 0 16,1 15-2-16,2-3 2 0,-1 4-2 0,0 2-5 16,0 3-8-16,-4 2 0 0,2 1-3 15,-4 4-5-15,4-3-3 0,-3 2-7 0,0 0-7 16,1-2-18-16,-1-6-33 0,-1 3-34 15,3-4-37-15,-2 1-40 0,1-2-57 0,0-4-263 16,0 0 21-16</inkml:trace>
  <inkml:trace contextRef="#ctx0" brushRef="#br0" timeOffset="-66985.96">26741 18050 1240 0,'0'-7'-5'0,"-3"1"16"16,6-2 2-16,-3 3 10 0,2 1 10 15,0-2 4-15,-1 3-3 0,2-3 0 0,1 0-2 16,3 2-6-16,-1 1-2 0,1-1-4 16,3 0-6-16,-5 2 2 0,8 0 1 0,-2 2-5 15,2 2-6-15,2 0 5 16,-2 4-6-16,7-1 7 0,-5 3-4 0,-3 2-7 15,3 1-1-15,-3 2 5 0,-1 2-1 16,-1 2-2-16,-1 0-5 0,-3-1 10 0,-2 2-1 16,-1-1-4-16,-1-2 2 0,-4 0-5 15,-1 1-4-15,-4 0 6 0,4 0-22 0,-6-1-26 16,-4 2-37-16,1-5-41 0,2-1-68 16,-3-2-207-16,3-2 88 0</inkml:trace>
  <inkml:trace contextRef="#ctx0" brushRef="#br0" timeOffset="-66292.7">27376 17870 1165 0,'5'-3'48'0,"-5"1"7"0,0 2 10 15,4-4 3-15,-4 4 3 0,0 0-3 16,0 0-6-16,0 0-11 0,4-2 1 16,-4 2-11-16,0 0 1 0,0 0-8 15,-1 17-5-15,-4-5-1 0,3 1-1 0,-4 4-5 16,1 5 2-16,-4 2-5 0,6 0-3 16,-6 10 0-16,3 2 0 0,2-8-5 0,1-1-2 15,1-3 0-15,2 2 0 0,0-3 0 16,0 0-1-16,5-1-1 0,-1-3 2 15,-2-1 1-15,2 0-4 0,-2-2 2 0,3-3-3 16,-3-3 1-16,0 1 0 0,-1-2 7 16,2-2-8-16,3-1-2 0,-1 0 6 0,1-4-2 15,-4 0-2-15,-2-2-1 0,0 0 0 16,15-9 1-16,-13 2-2 0,-1 0 1 16,6-4-2-16,-5-1 0 0,1-1 1 0,-3-1 0 15,2 0-3-15,-2 1 6 0,1-1-6 16,-1 5 2-16,0-2 2 0,0 4-5 15,0-3 3-15,0 2-2 0,0-1 2 0,-1 2-2 16,2 0-3-16,-2 2 4 0,1-1-2 16,0 1 0-16,0 0 3 0,1 1-2 0,-1 4 0 15,0-9-1-15,2 8 0 0,1-5 1 16,-3 2 1-16,4 0-3 0,-2 0 2 0,0 2-3 16,2-2 3-16,3 1-5 15,-4 1 1-15,6-2 3 0,-1 3 0 0,0-3 0 16,4 2 2-16,-4 0-1 0,4-2-3 15,-1 2 5-15,1 1 0 0,3-4 1 0,0 3-9 16,-5 1 3-16,2-1 1 0,0 2 3 16,-2 0-3-16,-2 0-3 0,2 2 0 0,-1-1 0 15,-1 3 2-15,-1 0 3 0,-1 2-2 16,1-2-3-16,-4 1 2 0,6 1 3 0,-4 1 1 16,0 1-4-16,-2 0 4 0,1-1-3 15,-3 0 1-15,-1 2 1 0,0-2-1 0,5 2-12 16,-5-2-18-16,2-1-37 15,-2 1-41-15,0-2-43 0,0 1-48 0,0-3-339 0,5 2-43 16</inkml:trace>
  <inkml:trace contextRef="#ctx0" brushRef="#br0" timeOffset="-65738.74">27809 18225 1492 0,'0'3'24'0,"0"-3"22"0,0 0-1 16,0 0 4-16,0 0 12 0,4 3 1 16,-4-3 0-16,0 0-3 0,0 0-2 15,11-9-10-15,-7 5-5 0,2-1-1 16,1-1-3-16,-4-1-6 0,4 0 2 0,-1-2-10 15,1-2 5-15,-3-1-4 0,2-2-2 16,1-6-3-16,-2 0 0 0,4-3-5 0,-1 0-2 16,5-11-2-16,2 0 1 0,-3-1-2 15,5 2-1-15,-4 4-3 0,3 0 3 0,-3 6-4 16,-2 4 3-16,-1 2 0 0,-2 4-2 16,1 0-3-16,1 2 0 0,-4 1 1 0,3 0 3 15,-3 3-2-15,3 0 1 16,-6 1 0-16,6 2 0 0,-5 0 1 0,3 2-3 15,0 2 2-15,-7 0-4 0,12 4 2 16,-6 0-2-16,2 4 2 0,-1-1-2 0,-1 4 2 16,-4 5 0-16,4 2 3 0,-1 3-4 15,-4 2 2-15,4 3 0 0,-1 1 4 0,1 9-3 16,-4-8-1-16,1-4-1 0,0 1 2 16,1-2-2-16,-1-2 0 0,0-3 1 0,-2 0-3 15,0-3 3-15,1-2-1 0,-1-2-1 16,0 0-1-16,0-1 3 0,0-2 1 0,0-3 4 15,0 1 14-15,0-3-2 0,0-3-1 16,-1 6 0-16,1-6-5 0,0 0-1 0,0 0-2 16,-26-10-1-16,18 4-4 15,-2-4-12-15,0-2-29 0,-5 3-33 0,-2-4-46 16,-4 0-53-16,-8-4-73 0,-1 1-122 16,-2 2-251-16,5 4-111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39:41.136"/>
    </inkml:context>
    <inkml:brush xml:id="br0">
      <inkml:brushProperty name="width" value="0.05292" units="cm"/>
      <inkml:brushProperty name="height" value="0.05292" units="cm"/>
      <inkml:brushProperty name="color" value="#FF0000"/>
    </inkml:brush>
  </inkml:definitions>
  <inkml:trace contextRef="#ctx0" brushRef="#br0">13552 1336 376 0,'4'-2'43'0,"-4"2"20"16,0-6-17-16,0 6 15 0,3-6 1 0,-3 6-4 16,1-4-6-16,-1 4 6 0,0-6 1 15,0 3 0-15,0 3 1 0,0 0 2 0,0-5-5 16,0 5-1-16,2-4-5 0,-2 4-8 16,2-5 2-16,-2 5 0 0,0 0-12 0,0 0-1 15,0-5 3-15,0 5-8 0,0 0 1 16,0 0-3-16,0 0-5 0,0 0 7 15,0 0 2-15,-4-6-6 0,4 6 4 16,0 0-7-16,0 0 4 0,-10 0-8 0,10 0 1 16,-8 0-2-16,8 0-4 0,-13 4 5 15,4-2-4-15,-1-2-4 0,-1 2-5 16,1 1 5-16,-7-1 1 0,2 5-4 0,3-6-1 16,-3 4-3-16,0 1 2 0,-1 0 2 15,-1 0-4-15,-2 2 3 0,-2 0-1 0,-1 0 0 16,-10 7 3-16,-3-2 1 0,7 1-4 15,1 3 0-15,-3 0-1 0,8-4 3 0,4 2-9 16,-5 8 8-16,0 0 0 16,8-4-1-16,-1 7-1 0,1-4 0 0,5 0-1 0,-5 6 3 15,2-5-4-15,4 2 3 16,-3 4-3-16,4 3 5 0,-1-5-1 0,-4 5-2 16,7-5 4-16,-3-6-5 0,4 5 2 15,-6 7-2-15,5-8 9 0,1 1-3 0,2-1-3 16,-4-1 1-16,4 3 0 0,0-1-1 15,-2 1 3-15,5 1 0 0,-2 0 3 16,0 1 0-16,6 11-1 0,-1-6-1 0,1 6-2 16,0 1-2-16,3-3 6 0,1-3-3 15,2 0 2-15,1-3 2 0,2 1-3 0,-1-4 4 16,4 1-4-16,1-1 0 16,6-3 5-16,1-1-5 0,-1-4-1 0,6 3 4 15,2-3 2-15,6 1-3 0,-2-5 4 16,13 7-6-16,3-4-1 0,1 1 4 0,3 0-2 15,1-1 0-15,3-1-3 0,2 0 4 16,0 0-2-16,1-2-3 0,2-2 1 0,-1-1 2 16,2 1-1-16,0-2 0 0,4 2 2 15,1-4 1-15,0 0-3 0,0 1-3 16,4-1 0-16,-1-1 1 0,4-1 2 0,2 3 0 16,0-3-4-16,2-2 2 0,-1 3-4 15,2-4 2-15,-2 1 3 0,4 1-1 16,-7 0 0-16,5-1 1 0,0-1-9 15,3 1-2-15,-3-1 10 0,0-1-9 0,-2 3 7 16,2-4-6-16,5 2 3 0,-3 0 0 16,-1-2 1-16,4 5-5 0,-3-6 6 0,-1 3-1 15,4-2 3-15,1-1 0 0,0-1 0 16,0-2 1-16,0 3 0 0,5-3-3 0,-3-3 4 16,2 1-3-16,-2-1 0 0,3-1-1 15,-3-3 0-15,1 0 0 0,-8-1 0 0,3-2-2 16,-1 0 1-16,-2-3 1 0,-1 2-2 15,2 0 1-15,-6-3 1 0,-1 1-2 0,2-2 3 16,-4-2 0-16,-2 1-4 0,1 2 0 16,-3-4 2-16,-2 3 2 0,2 0-5 15,-3 0 4-15,-3-2-1 0,-3 0-2 16,0 2-2-16,-4 0 2 0,-4-1-1 16,6 3 1-16,-14 0-1 0,-2 2 4 0,2-1 1 15,-2 0-5-15,-5-2 4 0,1-1-4 16,2 1-1-16,-3 0 1 0,-1-1 5 0,-1-1 3 15,-4 0-7-15,4-2 5 0,-4-5-2 16,2 2 6-16,2 3-6 0,-4-5 5 0,1 5-6 16,-3-3 8-16,3-3-4 0,-7 3 0 15,0 1 4-15,-4 0 0 0,-4 3 5 0,-4 2 0 16,1 0 1-16,-4 4 0 16,-2-4-2-16,-2-1-2 0,1 2-1 0,-1 0 0 15,-2 0-2-15,0 2-4 0,0-4 1 16,-1 1 2-16,-3 0-7 0,0 2 3 0,1-2-1 15,-6 0-3-15,-1-3-3 0,-1 4 4 16,2-4-4-16,-6-3 1 0,-2 0-3 0,-1 3-1 16,-6-8 2-16,-4 0-3 0,1 2 1 15,-2 1 3-15,-2-1-1 0,-3 3-2 0,1-2-1 16,-2 0 3-16,-3 2 1 0,-2-1-5 16,-1 1 4-16,-7-6 0 0,4 7 0 15,-6-1 3-15,1-4-6 0,-9 4 2 0,5-4 6 16,-4 5-6-16,-1-1 1 15,0-4 2-15,-1 3 0 0,-4 1 2 0,0-2-6 16,-1 2 5-16,-1-2-4 0,-2 2-1 16,-2 0 1-16,3 3 1 0,-5-1 2 0,1 4 0 15,-3-1-4-15,2-2 2 0,-5 5 7 16,2 1-10-16,-1-3 0 0,-8 3 0 0,9-1 0 16,-8 4-5-16,-2-4-2 0,3 3 3 15,-7-1-6-15,-2-1 1 0,-1 1 7 0,2 0-1 16,1 4 2-16,-2-3 2 0,0 2-6 15,1 0 3-15,3 3 2 0,0 0 1 0,2 0-1 16,-2 0 3-16,7 1-2 16,1-1-5-16,3 3 3 0,0-3 2 0,0 2 2 0,0-1-7 15,12 4 6-15,-13-6-3 16,3 5-1-16,11-1 3 0,-13 4-5 0,-3-2 0 16,1 0 0-16,-5-2 2 0,5 2 0 15,-3 0-2-15,1 0 5 0,-3-2-2 0,3 2 1 16,-3-2 0-16,5 2 5 0,-3 4-4 15,16-4-2-15,-11-2 9 0,14 2-6 16,5 0 1-16,-2 2 0 0,0-4 4 0,5 0-2 16,0 2-3-16,4 2 4 0,-4 2 0 15,5-1 2-15,-1 1-2 0,6-2 3 0,-6 3-5 16,1 0 4-16,0 0 3 0,-3 1-2 16,1-1-5-16,0 0 3 0,0 0 0 15,-3 0-2-15,4 1 4 0,-4 0 0 16,5 0 1-16,-1 0 1 0,1-1-3 0,4 0-6 15,-2 1 5-15,8-4 0 0,5 2-4 16,0 0 8-16,6 0-4 0,-3-3-1 0,4 2 4 16,-1 1-2-16,0-3 2 0,1 1 0 15,0 3-6-15,1-1 1 0,-2 0 3 0,2 0 1 16,-2 2 0-16,2-3-2 0,3 2-1 16,-1-2 2-16,2 1-2 0,2 0-3 0,3-1-9 15,1-1-11-15,-1 2-2 16,4-2-4-16,-1 2-7 0,2-3-24 0,-2 4-4 15,5-3-31-15,2-2-17 0,0 0-33 16,2 5-72-16,-2-5-160 0,0 0 110 16</inkml:trace>
  <inkml:trace contextRef="#ctx0" brushRef="#br0" timeOffset="3332.4">14500 2986 946 0,'0'0'-49'0,"5"-3"22"15,-5 3 8-15,0 0 2 0,2-4 10 0,-2 4 14 16,0 0 14-16,0 0 2 0,1-3 10 16,-1 3 6-16,0 0 2 0,0 0 5 0,0 0 2 15,0-6 4-15,0 6 2 0,0 0-6 16,0 0 2-16,0 0-6 0,0 0-9 0,0 0 1 15,0 0 0-15,0 0-5 0,0 0-6 16,0 0 4-16,0 0-8 0,0 0-1 16,0 0-3-16,0 13-1 0,-1-5-4 15,-6-1 2-15,3 5-1 0,1 3-3 0,-7-1 1 16,2 6 1-16,-2 1-3 0,-2 11-1 16,-3-1-3-16,-2 1 8 0,0 4-1 0,1 0-6 15,-8 10 3-15,6 3 13 0,-6-5-6 16,3 2-1-16,4-8 1 0,1 0 4 0,-1 0 1 15,2-5 3-15,3 2 1 0,-3-1 3 16,0-2-2-16,8-5 0 0,-3-5-3 0,4 1-1 16,0-3-3-16,0-1-2 0,-1-1 3 15,2-3-3-15,2 1-2 0,-2-2-3 0,3-2 0 16,-1-3-2-16,1 0-3 16,-1 1-1-16,1-4-13 0,0 1-24 0,-1-3-41 15,3-1-54-15,0-3-74 0,0 0-384 16,0 4-84-16</inkml:trace>
  <inkml:trace contextRef="#ctx0" brushRef="#br0" timeOffset="4239.92">12892 4407 1551 0,'0'-8'13'0,"0"7"27"0,0-4 13 16,0 5 4-16,0-9 7 0,0 9 2 0,0-5 1 16,0 1 5-16,0 4-2 0,3-7-6 15,-1 2-1-15,3 1-7 0,-2-2-2 16,-1 1-5-16,7-2-4 0,-3 0-7 0,3 1-2 15,1-1 0-15,3-3-5 0,2 2-6 16,0 3-4-16,1-3 1 0,3 4-5 0,1-3-2 16,4 3 0-16,-3 0-1 0,2 1-2 15,-2 1-2-15,0 2 2 0,3 0-5 16,-6 0 1-16,1 2-5 0,-3 1-1 0,-1 1-4 16,-3 1-3-16,1 3-4 0,-2-1 3 15,-5 3-1-15,-1 1 3 0,-3 2-3 16,-4-3 1-16,-1 4 1 0,-1-1 4 0,-4 2 1 15,-2 3-4-15,0 0 2 0,-4-1 0 16,3 0 2-16,-1 0 0 0,2-4 3 0,2 0-5 16,-4 2 1-16,4-3 1 0,0-1-2 15,-1-2-10-15,6-2-11 0,-4 0-3 0,5-1-8 16,2-1 4-16,-3-1-1 0,3-4 3 16,5 6-4-16,2-2 12 0,-4-1-1 0,6-1-1 15,-3 0 7-15,3 1 0 0,1 2 1 16,-2-2 5-16,3 5-4 0,0-1 2 0,2 3 5 15,-6 3-2-15,8 2 1 0,-4 2 12 16,-1 1 6-16,1 2 9 0,-3 1 3 16,-2 1 6-16,-4-1 8 0,0 0 8 15,-2-1 5-15,-4 5 1 0,0 0 2 0,-8 7 3 16,-5-3-1-16,-6 3-3 0,-1-5-6 16,-7-2-2-16,-3 0-4 0,3-4-5 0,-5-3-3 15,5-4-5-15,2-5-7 0,6-2-21 16,4-3-34-16,4-4-39 0,0-9-54 0,5-2-78 15,2-8-103-15,1-6-144 0,7-5-157 16,8-12-110-16</inkml:trace>
  <inkml:trace contextRef="#ctx0" brushRef="#br0" timeOffset="4665.81">13611 4485 1757 0,'-2'-6'37'0,"2"6"11"0,-2-6 15 0,2 6 10 16,0-5 6-16,0 5-5 0,0-4-3 15,0 4-7-15,4-7-9 0,-2 2-4 0,-1 4-5 16,9-3-9-16,-5 2-2 0,6 0-4 16,0 0-3-16,-1 2 3 0,5-2-7 0,-3 2-3 15,3 2-1-15,0 2-3 0,1 2 0 16,-1 0-6-16,0 1-3 0,-5 2 1 15,1 4-1-15,-3 3 0 0,-3 1-1 16,-2 2 3-16,0 1-2 0,-6 7-4 0,0-1 9 16,-6 10-1-16,-4-4 3 0,1 4 3 15,-5-5 7-15,1 2 3 0,-4-2 7 0,3-1-4 16,-1-5 3-16,1-4-7 0,4-1 1 16,3-4-6-16,1-2 4 0,1-3-8 0,3 0 0 15,2-2 1-15,-1-1-3 0,6 0-7 16,2-3 4-16,7-2-1 0,1 1-7 0,6-4 5 15,7-2-8-15,18-1-4 0,1-4-2 16,4-4-7-16,9-2-21 0,2 1-22 0,-14-1-33 16,8-3-43-16,-11 2-42 15,-2-5-63-15,0 4-127 0,-4-3-71 0,-7-1-134 16,0 1-68-16</inkml:trace>
  <inkml:trace contextRef="#ctx0" brushRef="#br0" timeOffset="5067.89">14483 4182 1627 0,'-2'-5'67'0,"2"1"17"0,-1 1-4 0,1 3-3 0,0 0 6 15,-7-6-7-15,7 6 3 16,0 0 8-16,0 0 0 0,-12 15-4 0,7-3 0 15,2 6-11-15,-6 5-2 0,3 11-6 16,-3 3-4-16,-2 7-9 0,1 11-4 0,-2-3-1 16,4-4-8-16,1-2-1 0,2 1-1 15,5-4-8-15,0 0-1 0,5-1 0 0,2-4-2 16,1-2-3-16,7-4 1 16,2 0-11-16,1-8 4 0,7-3-8 0,2-1 2 0,-2-12 2 15,-1 0-1-15,-3-7-4 16,1 3-1-16,2-9 2 0,1 1-2 0,-6-5 1 15,2-4 2-15,-6-2 1 0,-2-2-4 16,-5-4-2-16,0-4 1 0,-4-2-1 0,1 1 3 16,-8 0 1-16,1-2-6 0,-2 3-7 15,0 3-14-15,-5-2-21 0,1 6-27 0,0 2-34 16,-3 1-48-16,0 4-54 0,3 3-74 16,2 1-173-16,2-1 13 0,2 5-106 0,0-1-46 15</inkml:trace>
  <inkml:trace contextRef="#ctx0" brushRef="#br0" timeOffset="5273.31">15158 4479 1699 0,'0'0'113'0,"0"0"-2"16,8 0-6-16,-8 0-17 0,2 4-5 0,-2-1 7 15,0 5 8-15,-2 5-5 0,-1 2-5 16,2 6-1-16,-1 4-11 0,-3 3-7 0,1-1-4 15,4 3-9-15,-1 8-5 0,2-4-27 16,-1-5-38-16,0-5-38 0,2 2-58 0,3-5-62 16,-3-3-96-16,1-3-175 0,2-6-216 15,-1-4-155-15</inkml:trace>
  <inkml:trace contextRef="#ctx0" brushRef="#br0" timeOffset="5602.03">15420 4300 1872 0,'-3'5'66'0,"3"-5"14"15,0 6 0-15,0-6 6 0,0 0-10 0,0 5-1 16,0-5-8-16,0 0-7 0,13-3-1 16,-4 1-8-16,1-2-7 0,9-1-16 0,2-2-27 15,2 0-32-15,1-2-50 0,-2 1-55 16,-1-2-68-16,4 1-111 0,-1-2-324 0,-6 2-136 15</inkml:trace>
  <inkml:trace contextRef="#ctx0" brushRef="#br0" timeOffset="5901.79">15631 3939 1623 0,'-3'-2'-81'0,"3"2"31"0,0 0 27 0,-9 8 37 15,8-3 10-15,-2 3 18 0,-1 3 16 16,-1 1 9-16,3 0 6 0,-1 6 9 0,-7 2 5 16,7 6 4-16,-8 10 3 0,0-1 4 15,1 7-12-15,-7 6 4 0,2 5-11 0,2 2-4 16,-1 3-5-16,0-1-4 16,-1 2-4-16,4-4-5 0,5-10-2 0,0 2-4 15,4-3-5-15,-4 1-10 0,8-11-3 16,0-3 1-16,2 6 0 0,5-1-6 0,8-2-15 15,1-6-11-15,9-5-25 0,5-5-18 16,6-4-28-16,6-6-27 0,6-5-36 0,15-8-52 16,5-4-46-16,0-4-104 0,-3-4-90 15,0-7-115-15,-5-4-41 0</inkml:trace>
  <inkml:trace contextRef="#ctx0" brushRef="#br0" timeOffset="11848.95">18352 2949 1444 0,'2'-2'-10'16,"-2"2"9"-16,4-2 9 0,-4 2 5 0,0 0 17 16,2-5 10-16,-2 5 11 0,0 0 1 15,7-3-4-15,-7 3 1 0,0 0-6 0,0 0 5 16,12 7 9-16,-4-1 2 0,5 4 7 15,4 4-2-15,6 10 1 0,2 3-6 0,9 7 7 16,-3 1-6-16,5 5-2 0,-1 1-7 16,3 3-1-16,2 3-6 0,2-1-1 15,5 3-3-15,1-5-1 0,-2 3-1 0,2-3-6 16,0-3 0-16,-4 1-5 0,3-5-9 0,-5-3-13 16,-2-4-21-16,-12-5-30 15,2-2-31-15,-7-3-47 0,-2-6-66 0,-6-1-92 16,-2-4-158-16,-5-2-109 0,1-1-51 15</inkml:trace>
  <inkml:trace contextRef="#ctx0" brushRef="#br0" timeOffset="12303.98">18816 4060 1399 0,'4'-1'-26'0,"-4"1"13"0,3-5 9 0,-3 5 5 16,0 0 5-16,0 0 15 0,0 0 20 16,7 12 10-16,-2-1 12 0,-3 3 1 0,-1 6 3 15,6 5 4-15,-5 1 1 0,2 14 4 16,-4 3 0-16,2 0-3 0,0 5 2 0,-2-1-5 15,0 0-6-15,0-2-8 0,0-1-1 16,3-1-8-16,-1-3-4 0,1-2-1 16,0-6-7-16,-1-5-5 0,2-3-15 15,1-3-18-15,-4-2-30 0,1-3-36 0,1-2-36 16,1-1-50-16,-1-4-62 0,0 0-139 0,4-4-199 16,-2-1-58-16</inkml:trace>
  <inkml:trace contextRef="#ctx0" brushRef="#br0" timeOffset="12717.1">19567 4045 1628 0,'0'-9'50'15,"0"0"13"-15,0 5 6 0,-2-1 6 16,2 5-10-16,-2-3-5 0,2 3 2 0,0 0 9 15,0 0-1-15,-17 14-3 0,11-2 0 16,-4 1-4-16,-3 8-4 0,-4 6-6 16,0 5-2-16,0 4-2 0,-6 7-6 0,5 5-1 15,-4 0-7-15,2 4 3 0,0-4-4 16,3 3-3-16,5-7-5 0,-1-2-2 0,7-1 2 16,0-4-2-16,3 2-3 0,3-9-6 15,3-5-4-15,1-3-8 0,2-3-3 0,1-2-3 16,-2-2 0-16,9-3 3 0,-4-4-10 15,5-2 2-15,0-1-2 0,-1-5 2 0,-2-3 0 16,3-3 2-16,2-3 0 0,-2-4-2 16,0-4 2-16,2-10 2 0,-5-2-1 0,-4-3 1 15,0-3 0-15,-1 5 5 16,-2 4-5-16,-3 1 0 0,-2 4-2 0,-2 2-17 16,-3 2-11-16,0 4-27 0,3-1-23 15,-6 3-34-15,4 2-44 0,-2 0-43 0,-1 1-59 16,4 2-395-16,-2 1-156 0</inkml:trace>
  <inkml:trace contextRef="#ctx0" brushRef="#br0" timeOffset="13207.37">20228 3840 1778 0,'0'-3'-34'15,"0"3"12"-15,-1-6 10 0,1 6-3 16,0 0 16-16,0 0 7 0,0 0 15 15,-12 14 8-15,10-5 7 0,1 4 5 16,-4 6 2-16,1 6 2 0,1 3 9 0,-2 10 0 16,-2 3-2-16,-1 4 2 0,0 12 5 15,-4 0-6-15,9-10 2 0,-6 2-7 0,6-1-3 16,0 0 0-16,-1-2-3 0,6-4-3 16,5-1-4-16,-4-5-4 0,7-4 0 0,3-2-5 15,2-2 4-15,-3-7-10 0,3-7-3 16,-2-5 0-16,-1 1-4 0,3-7 2 0,0-3-5 15,0 0 4-15,-3-5-4 16,1-5 2-16,-1 1 0 0,1-8 1 0,6-13-3 0,-9-3 0 16,-1-1-5-16,-1-2-1 15,-2-1 0-15,-6 6-1 0,5 5-6 0,-5 4-3 16,-3 0-9-16,3 8-21 0,-2-4-21 16,1 6-24-16,-1 0-30 0,-5 4-22 0,3 3-35 15,-2-2-46-15,3 6-105 0,-1-3-302 16,4 4-118-16</inkml:trace>
  <inkml:trace contextRef="#ctx0" brushRef="#br0" timeOffset="13393.58">20703 4241 1590 0,'5'0'-18'0,"2"0"19"0,-7 0 10 0,6 4 25 16,-4 1 24-16,-2 1 20 0,0 4 10 15,0-1 7-15,-2 3-2 0,2 1-6 16,-1 3-7-16,-2 2-1 0,1 1-12 0,2-1-9 15,-4 4-4-15,4-4-4 0,0 3-25 16,2-2-36-16,0-2-46 0,0-2-52 0,1-4-68 16,0-1-127-16,4-1-348 0,-1-5-146 15</inkml:trace>
  <inkml:trace contextRef="#ctx0" brushRef="#br0" timeOffset="13535.76">20904 3927 1620 0,'-7'-1'-108'0,"4"-3"13"0,-2 2-14 15,5 2-2-15,-6-2-11 0,6 2-244 0,0 0 121 16</inkml:trace>
  <inkml:trace contextRef="#ctx0" brushRef="#br0" timeOffset="13700.69">20919 4066 1039 0,'2'6'85'0,"-1"-1"18"0,-1-3 8 16,0-2 8-16,3 3-12 16,-3-3-2-16,4 2-4 0,-4-2-4 0,6 4-9 15,-6-4-7-15,15-4-9 0,-1 2-6 16,6 1-9-16,-2-3-14 0,9-1-22 0,1-2-34 16,10-4-37-16,0 2-61 0,-9 2-70 15,9-5-141-15,-10 1-229 0,-6 1-52 0</inkml:trace>
  <inkml:trace contextRef="#ctx0" brushRef="#br0" timeOffset="14000.66">21286 3733 1486 0,'0'0'5'15,"0"0"15"-15,0 0 9 0,0 0 6 0,0 0 29 16,-13 8 15-16,11-1 12 0,0 1-3 15,-2 3 11-15,-3 4 6 0,-1 6-2 0,0 11-1 16,-5 4-1-16,0 4-7 0,-2 7-3 16,-3 4-4-16,1-1-9 0,0 0-5 0,-1 2 1 15,5-11-4-15,1-4-4 0,1 3-2 16,0 1-9-16,5-4-11 0,-3-1 6 0,9-6-8 16,0-4-7-16,0-5-1 0,7 2-5 15,-1-3-12-15,7 1-14 0,1-4-24 0,10-6-33 16,9 4-28-16,11-5-30 15,4-7-40-15,7-1-42 0,6-2-42 0,15-2-78 16,-3 2-133-16,1-5-166 0,-5-3-111 16</inkml:trace>
  <inkml:trace contextRef="#ctx0" brushRef="#br0" timeOffset="19959.93">4902 7123 1548 0,'0'0'-72'0,"0"0"25"0,0 0 11 16,-1-6 18-16,1 6 11 0,0 0-2 16,0 0 13-16,0 0 6 0,-7-2 8 0,7 2 11 15,0 0 3-15,0 0 4 0,0 0 2 16,0 0 2-16,0 0 0 0,0 0 2 0,0 0 2 15,0 0-6-15,0 0 0 0,0 0-5 16,0 0-3-16,0 0 0 0,0 0-2 0,0 0-6 16,0 0-3-16,0 0 4 0,0 0-6 15,0 0 1-15,15 0-3 0,-15 0-3 16,13 0 3-16,-5 0-6 0,3 0 1 0,-1 0 1 16,1 2-5-16,1-2 3 0,3 2-2 15,4-2-3-15,-5 0 5 0,10 2-3 0,-1-2-3 16,-1 0 2-16,8 2 0 15,0-2 1-15,3 0-3 0,-1 0 4 0,14 0-5 0,0 2 0 16,3-2 5-16,-1 0-6 0,2 0-2 16,4 0 2-16,-1-2-1 0,6 0 0 0,10 0 3 15,-10 2-1-15,12-2 1 0,2 0-3 16,-1 2 3-16,3-2 0 0,1 2-3 16,-3 0 3-16,2 2 0 0,-3 0-4 0,3-2 0 15,-3 0 2-15,2 2-1 0,-6 0-1 16,9 2 1-16,-7-4 1 0,9 0 0 15,-6 0 0-15,4 0-2 0,3 0 5 0,0 0-5 16,-1-2 1-16,6 2 0 0,-3 0-4 16,4 0 7-16,-5 2-3 0,3-2 1 0,-4-2 0 15,2 4-2-15,-2-4 4 0,-3 4-4 16,1-4 2-16,0 2 0 0,-5-2-2 0,3 2 2 16,-3-2-2-16,5 2 2 0,2-2-1 15,-3 0 3-15,3-3-2 0,-4 2-2 0,-1 0-5 16,3-3 1-16,-2 0 7 15,-6 3-1-15,0-3-4 0,2 2 0 0,-3-2 2 16,-4 1 2-16,-10 3-2 0,-1-2 5 0,-3 2-5 16,-4 0 0-16,3-1-1 0,-3-2 2 15,1 2-2-15,-4-1 0 0,-6 4 6 0,4-3-7 16,-7-1 5-16,0 2-3 0,-4 0 3 16,-2-2-2-16,1 2 1 0,-3-2 2 0,0 3-6 15,-4-2 6-15,-4-1-5 0,1 4 1 16,-2-1 5-16,-3-1-5 0,-5 0 0 0,0 1 1 15,2 1 1-15,-4-2 3 16,0 2-4-16,-2-3 0 0,-6 3 7 0,13 0 2 0,-6 0 4 16,-7 0-3-16,8-1 6 0,-8 1 0 15,8 1-4-15,-8-1 7 0,7-1-5 16,-7 1 5-16,0 0-1 0,8 0-1 16,-8 0 3-16,0 0 3 0,0 0 2 0,9 0-7 15,-9 0 3-15,0 0 2 0,0 0-2 16,0 0-4-16,0 0 1 0,0 0-2 0,0 0-1 15,0 0 3-15,0 0-6 0,0 0 3 16,0 0 0-16,0 0 1 0,0 0-6 0,0 0 1 16,5-2 1-16,-5 2-5 0,0 0-1 15,0 0-1-15,0 0 2 0,0 0-1 16,0 0 8-16,0 0-12 0,0 0 3 0,0 0-3 16,0 0 6-16,0 0-4 0,0 0 0 15,0 0-4-15,-19-4 4 0,19 4-4 16,0 0 3-16,0 0-4 0,0 0 2 0,-6-2-1 15,6 2-2-15,0 0 1 0,0 0-2 0,0 0 0 16,0 0 4-16,0 0-4 0,0 0-2 16,-7 0-4-16,7 0-5 0,0 0-5 0,0 0-3 15,0 0 1-15,-3-4-2 0,3 4 0 16,0 0 0-16,0 0-4 0,0 0 7 0,0 0-3 16,0 0 3-16,0 0-3 0,0 0 7 15,0 0-4-15,0 0 7 0,0 0 3 0,0 0-3 16,0 0 5-16,0 0-4 15,-9-2 7-15,9 2-3 0,0 0 5 0,0 0 6 16,0 0-2-16,0 0-1 0,0 0 3 16,0 0 5-16,0 0-1 0,0 0 0 0,0 0 9 15,0 0-10-15,0 0 0 0,0 0 0 16,0 0 3-16,0 0 1 0,0 0-2 0,0 0 0 16,0 0-3-16,0 0 3 0,0 0-7 15,0 0 4-15,0 0 0 0,0 0-2 16,0 0 2-16,0 0 3 0,0 0-8 0,0 0 1 15,0 0 0-15,0 0 3 0,0 0 1 0,0 0 9 16,0 0 3-16,0 0-6 16,0 0 1-16,0 0 2 0,0 0 3 0,0-6 3 15,0 6-5-15,0 0 11 0,-1-3-12 16,1 3 0-16,0-4 5 0,0 4-3 0,0 0-2 16,0-9 0-16,0 9 2 0,1-6-2 15,-1 2 1-15,0 4-2 0,0-8 3 0,0 5-4 16,0-5-1-16,0 4 9 0,2-1-14 15,-2-3 0-15,0 0 0 0,0-1 2 0,0-2-2 16,0-3-2-16,0 1-5 0,0-2 3 0,0-2 3 16,2-3-8-16,1-1 4 0,-1-4 1 15,0-2 0-15,-1-1-2 0,2-10 0 0,1 6-1 16,1-7 1-16,-2-2-1 16,2 1 0-16,-3 1-3 0,4 0-1 0,-4 0 9 15,0-3-10-15,1 5 1 0,1-4 0 16,-3 2-2-16,-1 7 0 0,0 4-1 0,3-1 2 15,-3 0 2-15,0 3-1 0,0 5-4 16,0-2 2-16,0 3-4 0,0-1 1 0,-3 4 2 16,2 0-7-16,-3 3 6 0,-1-1-2 15,3 4-2-15,-2 0-2 0,-2-1 0 0,0 3 2 16,-1-1 0-16,-1 3-4 0,-2-1-3 16,-4 3 5-16,2-2 0 0,-1 1-4 0,-2 0-1 15,-1 2 6-15,-3 0-8 0,1 1 8 16,-4 1-1-16,-1-2-2 0,2 2 2 15,-4 1-1-15,-5-1 1 0,4 4-1 16,-6-4 2-16,-15 2-5 0,10 0 4 0,-13 3-10 16,-1-3 4-16,-6 4 3 0,-2-2-4 15,-9 0 9-15,-8 1-4 0,3 1 1 0,-7-2 1 16,-7 0 1-16,2 0-1 0,-8-1 6 16,-1 4 1-16,-5-3-4 0,-2 0 2 0,-20 1 4 15,18-1-2-15,-20 0 0 0,-4 0 2 16,1 1 0-16,-2 1-2 0,2-4 2 15,0 0-3-15,23 2 6 0,-20 0-2 0,24-2 0 16,1 0 5-16,3 2-4 0,1 0 5 16,2-1-1-16,-2-1-6 0,9 0 6 0,-2 5-3 15,7-3 1-15,5 1 1 0,1 1-3 16,4-2 0-16,0 2 3 0,5 1-6 0,11-2 3 16,-3 0 4-16,4 0-4 0,1 2 3 15,-3-2-2-15,3 3-1 0,-3-2-3 0,5 1 5 16,-2 2-1-16,2-2-1 0,-2 1-4 15,2-1 5-15,0 3-1 0,3 0-4 0,0-1 0 16,0 2 4-16,1-1-4 0,4 0 3 16,0-3-6-16,4 2 7 0,7 1 0 0,6-2-4 15,2-2 8-15,3-1-1 0,0 1-5 16,1 2 8-16,4-4-5 0,1 2 3 16,-3-1-4-16,4-1 4 0,4 0 0 15,-3 0 0-15,2 0-1 0,2 0-3 0,-1 0 8 16,-2-1-9-16,6 1 5 0,-5 2-4 15,5-2 0-15,-4 0 6 0,3 0-2 0,-3 0 0 16,3 0 2-16,-1 0-1 0,-1 0 0 16,3-1-5-16,-4 1 5 0,-2 2-2 0,4-2 1 15,-5 2 1-15,2-1 5 0,-1 0-9 16,-3 0 3-16,1 1 2 0,1-2 2 0,-1 0-4 16,1 0 1-16,-3 0-1 0,4-2-1 15,0 1 5-15,-1 1-2 0,-1-2 0 0,3 3-6 16,0-2 4-16,3 1 2 0,-4-2-2 15,3 0 3-15,-1 0-2 0,9 0-2 16,-10 0 0-16,10 0 0 0,-8 2 4 0,1-2-1 16,7 0-4-16,-8 0-2 0,8 0 9 15,0 0-6-15,-8 2-2 0,8-2 4 0,0 0-1 16,0 0-4-16,-9 0 3 0,9 0-4 16,0 0 2-16,-5 2-2 0,5-2 2 0,-3 4 0 15,1-1 0-15,2-3 0 0,0 10 0 16,0-5-4-16,0 3 6 0,0 2-2 0,0-1 2 15,0 4 0-15,5 0 2 0,-3 7 2 16,-4 0-5-16,2 3 7 0,2 4-7 0,-2-2 1 16,0 6 6-16,0-3-5 15,-2 1 3-15,2 15-1 0,-3-5 3 0,1 1-3 16,0 4 1-16,-1-6 5 0,0 3-2 16,1 0-8-16,-1-9 3 0,-1-4 2 0,4 3-1 15,-2-4-2-15,2 2 2 0,-1-3 1 16,1 3-5-16,-5-3 7 0,3-1-5 0,-1 2 0 15,3-5 4-15,0 2 2 0,0 1-6 16,0-2 4-16,-2-2-6 0,2-3 2 0,0 2 2 16,0-1-1-16,0-4 0 15,0 1-3-15,0 0 7 0,-1 2 2 0,1-2-8 0,-5 0 3 16,5 0 1-16,-2-2-3 16,2-2 2-16,-2 1-3 0,4 1 1 0,-2-3 0 0,0-2 5 15,0 1-7-15,0-2 4 16,0 1 2-16,-2-2-2 0,2 2-3 0,0-4-2 15,0 0 3-15,2 1 3 0,-2-3 2 16,2 3-1-16,-2-3-4 0,3 2 1 0,0-3 3 16,-3-2-6-16,9 2 2 0,-9-2 5 0,16-4-6 15,-1-1 6-15,2 2-4 0,8-5-3 16,12-1-5-16,2-3-9 0,2 3-11 16,4-3-10-16,4-1-18 0,7 2-26 0,-7 1-20 15,-4 2-36-15,4 0-77 0,-1-1-244 0,-1-2 33 16</inkml:trace>
  <inkml:trace contextRef="#ctx0" brushRef="#br0" timeOffset="21432.31">4137 8349 1186 0,'4'-6'-54'0,"-4"0"17"0,2 2 17 0,0 1 9 16,3-2 4-16,-5 0 14 0,4 1-1 16,-3 0 6-16,-1 4 1 0,3-3-10 0,-3 3 11 15,4-4-5-15,-4 4 1 0,0 0 4 16,10 7 4-16,-2-1 1 0,-1 3 6 0,3 9 11 16,1 1 6-16,0 11 7 0,-1 2-7 15,1 4 7-15,-3 2-3 0,1 5 3 16,-4 2 2-16,2 16-4 0,-2-8 2 15,-5-2-2-15,0 2-12 0,-5 11-3 0,5-12 4 16,-2-2-7-16,0-1 2 0,-1 0-4 16,2-1-2-16,-1-5-3 0,0-2-7 0,-1 1-14 15,1-10-20-15,0-5-20 0,0-3-26 16,2-3-35-16,0-6-26 0,0-1-41 0,0-7-327 16,2 1 1-16</inkml:trace>
  <inkml:trace contextRef="#ctx0" brushRef="#br0" timeOffset="23741.72">4244 8400 1267 0,'-2'-6'-60'0,"0"2"22"0,2-1 2 0,0 5 11 16,-3-6 11-16,3 6 0 0,0-6 8 16,0 0 14-16,0 6-4 0,3-6 7 15,1 4 4-15,0-3 4 0,2 2 7 0,2-2-16 16,5 0 7-16,-1-1-2 0,8 1 5 16,3-1 3-16,2-2-10 0,13 1 7 0,0-1-4 15,5 1-3-15,4-1 9 0,1 2-10 16,3-1 3-16,-1 1-6 0,0-1 1 0,13-3-3 15,4 4 3-15,-2-3 1 0,2 2 2 16,3-3-6-16,1 2-1 0,-1-1 3 0,0-3-7 16,4 3 7-16,-1-3-4 0,4 6-9 15,-2-4 3-15,2 1 5 0,5-3-2 0,-2 4 5 16,4-4 0-16,2 3 1 16,0-3-6-16,4 1-2 0,2 2 4 0,1-4 4 0,16-1-8 15,-18 5 4-15,-3-2-2 16,4-1 2-16,20-6-8 0,-25 7 7 0,6 4-3 15,-3-2-2-15,4 0 5 0,-3 2-1 16,-1 2-4-16,0 1 1 0,-1-2-2 0,-4 3 5 16,2-4 1-16,-6 4-5 0,3-1 4 15,-2 2-1-15,-2 0-5 0,-3 0 8 0,3-1-5 16,-4 0 2-16,-3 1 0 0,3 1 5 16,-3-3-9-16,5 1 2 0,-2 0 8 0,-5 3 0 15,0-2 0-15,2 2 5 0,-1 0-8 16,0-1 5-16,-16 1 0 0,3 1-2 0,0-1-5 15,-3-1 10-15,-4 1-4 0,2 1-4 16,-2-1 2-16,-6 0 0 0,-7 0-2 16,-4 2-2-16,-5-2 7 0,0 0-10 0,0 0 8 15,-3-2-8-15,-2 1 4 0,-4 1 4 16,0-2-1-16,-4 2-6 0,-2 0 6 0,-5 0 2 16,1 0 4-16,-1-2-7 0,0 4 4 15,-3-4 1-15,-7 2-2 0,12 0-1 0,-6 0-6 16,-6 0 5-16,11 2 5 0,-11-2-15 15,6 2 4-15,-4-1 4 0,-2-1 0 0,5 6-4 16,-5-6 0-16,2 6 4 16,-2 0-3-16,-2-1 2 0,0 1 0 0,-1 1 1 15,1 3 0-15,0-1 1 0,1 9-9 16,-6-2 3-16,0 5 3 0,1 3 0 0,0 10 4 16,-2 4-2-16,2-1 6 0,-6 2 2 15,7 2 4-15,-4 0 0 0,3 2 4 0,-1 0 5 16,-1 1 2-16,1-1-1 0,-1 0 1 15,3 1-1-15,-2 0-2 0,0 1 3 0,1 2-3 16,2-6 5-16,2 3-5 0,-2 1 0 16,0-5-1-16,1 2-5 0,1-3-2 0,1-2 3 15,-1-4-7-15,2-5 1 0,0-1 2 16,0-1-3-16,0 3 0 0,2-9-1 0,-2 3-2 16,0-3 0-16,0 1-1 0,1-1 0 15,-1 1 1-15,0-3 0 0,2-1-6 16,-2-2 2-16,3-2 6 0,-1 2-5 0,-2-3-3 15,4 0 1-15,-4-1-2 0,0-2 2 16,0 0-2-16,0-1 3 0,0 2-6 0,2-3 3 16,-2 2 0-16,0-2 0 0,0 0 0 15,0-1 2-15,0-1-4 0,0 3 0 0,0-2-5 16,0-1 7-16,0 1-1 0,2-1-1 16,-2 1 3-16,0 1 0 0,0 0-5 0,2-4 2 15,0 3-1-15,-2-2 3 0,0 2-5 16,0-3 4-16,0 2 0 0,0-5-4 15,0 7 0-15,0-7 2 0,0 5-1 16,0-5-1-16,0 6 3 0,0-6 0 0,0 3 2 16,0-3-1-16,0 0 6 0,-2 4-5 15,2-4 2-15,0 0-3 0,-6 3-1 0,6-3 6 16,-11 0-6-16,11 0 0 0,-15 0 5 16,5-3-6-16,-5 1 2 0,0 0 2 0,-1 1 4 15,-8-3-4-15,4 2 0 0,-7-2 0 16,-3 1 2-16,0-2 6 0,-9 1-5 0,-2 0-1 15,-6-1 3-15,2 2-3 0,2-1 3 16,-4 0-1-16,2 2 1 0,-4-1-3 16,5 0 8-16,-7 3-6 0,1-2-1 0,2 2-3 15,-4 0 0-15,-1-2-4 0,-1 6 0 16,-5-1 2-16,4 0 0 0,-17-3 3 0,5 4-1 16,-1 0-1-16,2 0 4 0,-2 0-8 15,-2-2 6-15,-2-1-3 0,5 1-2 0,-3-1 1 16,-2-1 8-16,15 0-5 0,-1 0-2 15,-1-1 2-15,-13-1-6 0,5 1 0 0,-3-1 2 16,17-1-2-16,-9 3 1 0,-5-1-1 16,10-1 5-16,2 0-2 0,-1 2-4 0,-3 0-1 15,5 0 7-15,-3 0-2 0,3 0 0 16,-1 2-1-16,3-2 1 0,-1 2-2 16,0-2 3-16,-1 0-2 0,1-2 4 0,5 2-2 15,0 0 0-15,2-2-2 0,6 2-2 16,-5-2-1-16,10 2 1 0,2 0 1 15,-14 0 2-15,8 0-1 0,-6 2 2 0,2 0-3 16,-4 0 0-16,-1 2 0 0,-1-2-1 16,6 1 2-16,-8 0 0 0,5 4-1 0,0-4-3 15,2 1 4-15,-5-2-1 0,7 2-2 16,7-3 2-16,1-1 1 0,3 2-1 0,-1-2 1 16,-3 0 1-16,3-2-2 0,1 1 0 15,-3 1 0-15,1 0 0 0,-1-2 0 0,-11 4-1 16,0-1 0-16,3 3 0 0,-3 2 1 15,6-1-2-15,-4 0 6 0,2 0-5 16,2 3-3-16,0 0-2 0,-1-3 8 0,7-1 0 16,6 2-4-16,-1-1 2 0,1-1-2 15,0-1 3-15,-1 1 0 0,5-1-1 0,2 0 0 16,-2-1 2-16,5 0 0 0,-2 0-1 16,3-2-1-16,0 0 3 0,4 0 1 0,-4 0-4 15,4 2 1-15,1-2 1 0,-3-2 3 16,4 2-7-16,0-2 4 0,1 2-2 0,0 0 0 15,2-2 6-15,-2 4-2 0,3-2 1 16,-3-2-4-16,10 2 3 0,-10 0-2 0,10 0-1 16,-10-2-1-16,10 2-1 15,-10 0-1-15,10 0 2 0,-9 0 3 0,3-1-2 16,6 1 3-16,-8 0-2 0,8 0-2 16,-12-2-2-16,7 2 4 0,5 0-2 0,-9-3 2 15,9 3 0-15,-13 0-2 0,13 0-2 16,-10 0 8-16,10 0-4 0,-13 0-1 0,9-2 2 15,4 2-4-15,-14 0 1 0,5 0 4 16,4 0-2-16,5 0-1 0,-12 0 4 0,12 0-3 16,-13 0 3-16,8 0-4 0,5 0-3 15,-11 0 3-15,11 0 2 0,-11 0-3 0,11 0 1 16,-8 0-1-16,8 0 3 16,-8 0-1-16,8 0 2 0,0 0-3 0,-11 0 1 15,11 0 3-15,0 0-3 0,-8 2 0 16,8-2 2-16,0 0 1 0,0 0-5 0,-8-2 5 15,8 2-1-15,0 0-2 0,0 0-1 0,-9 0 2 16,9 0 0-16,0 0 6 0,0 0-8 16,-8-2-1-16,8 2 5 0,-5-2-6 0,5 2 8 15,0 0-5-15,-3-1-1 0,3 1 1 16,0 0-2-16,-5-4 3 0,5 4-1 0,-4-2-1 16,4 2 0-16,0 0 0 0,-4-3 2 15,4 3-1-15,-4-6 0 0,4 6-1 0,0 0 8 16,-7-2-9-16,7 2 5 15,0 0-7-15,0 0 4 0,-2-2 0 0,2 2 2 0,0 0-3 16,0 0-3-16,-2-4 6 16,2 4-2-16,0 0-2 0,0 0 5 0,0 0-5 15,0 0 3-15,0 0 0 0,0 0-1 16,0 0 5-16,0 0-7 0,-6-1 6 0,6 1-7 16,0 0 3-16,0 0 0 0,0 0 0 15,0 0 4-15,0 0-3 0,0 0 4 0,0 0-2 16,0 0-1-16,0 0-1 0,0 0 1 15,0 0 4-15,0 0-3 0,0 0 8 0,0 0-5 16,0 0-3-16,0 0 3 16,2-8-4-16,-2 8 0 0,0-8-2 0,0 5 4 15,2-4-4-15,-2 2 0 0,2-5 5 16,-2 1-6-16,0-5-2 0,2 2 5 0,-2-4-2 16,2-4-4-16,0-1-5 0,0-5-2 15,1-5-10-15,1-8-9 0,-3 1-6 0,2 5-12 16,-1 6-7-16,0-3-16 0,4 4-17 15,-4 0-26-15,3-1-52 0,-1 4-108 0,2 1-258 16,1 7-35-16</inkml:trace>
  <inkml:trace contextRef="#ctx0" brushRef="#br0" timeOffset="28447.94">18064 10513 1371 0,'-4'-9'-73'0,"0"0"10"16,-1 2 6-16,2 2 12 0,-4 0 17 15,1-1 23-15,2 1 8 0,-6-1 10 16,-2-2 10-16,4 2 0 0,0 1 3 0,-7-4 4 16,1 3-1-16,-3-4 3 0,2 5-2 15,-2-3 3-15,1 1 0 0,-6 0 4 0,6-2-6 16,-5 4-2-16,2 1 1 0,-2-3-1 15,-2 3-1-15,-2-1 4 0,-2 0-4 0,-1 0-3 16,-14-1-1-16,0 3 0 0,-2-3 3 16,-7 3-5-16,4 0 5 0,-4 1-2 0,-2 1 1 15,1 1 3-15,1 0 1 0,7 3-5 0,-6 2 3 16,7 5-2-16,-4-1 0 16,0 3-3-16,7 1 5 0,-12 8 0 0,2-1 1 0,2 3 1 15,-1 0-2-15,14-5 0 16,-1 4 0-16,-10 1-1 0,13 2 2 0,-4-6-2 15,-4 10-2-15,-1-1 0 0,0 1 1 16,-2 0 1-16,-1 4-4 0,5-1 2 0,-3 0-2 16,-4 2-3-16,3 2 1 0,1 2 0 15,1-1 1-15,2 2-3 0,0 2-2 0,2-3-2 16,0-3 2-16,7 3-7 0,-1 1 0 0,9-9 2 16,2 4 2-16,-5-4-6 0,8 1 1 15,-1-1-2-15,4 3 1 0,-1-1-4 0,1 2 3 16,1 1 1-16,-1-3-2 15,4 0-2-15,2-4-2 0,-1 4 0 0,4-4 1 16,0-3 0-16,1 0-1 0,2 1 2 16,0 1-1-16,1-1 3 0,0 0 0 0,6 1-5 15,-1-1 1-15,-2 2 1 0,1-1 2 16,7 9-4-16,-3-1 2 0,3-3 1 0,-6-9-1 16,6 2-2-16,-5 0 2 0,7-5-4 15,-5 5 4-15,1-4-1 0,1-1-1 0,0 3 2 16,3 0-2-16,-3-1-1 0,7 7 1 0,-7-5 2 15,2-3-3-15,5 8 6 0,-3-7-6 16,6 3 0-16,3-1 0 0,-5 1 1 16,9-1 1-16,1 1 3 0,1-3-3 15,4 4 1-15,9 2-3 0,5 0 5 0,0 0-2 0,4-1 0 16,4 2 1-16,-3-4 1 16,9 0-1-16,-4 2-1 0,10-1 5 0,-3 0-2 15,5 2 4-15,5-1-5 0,-1 0 3 16,5-2-2-16,20 5-2 0,-2-2 0 0,-14-6 0 15,19 6 1-15,0 1-1 0,-18-9 4 0,18 8-5 16,4-4 2-16,-2-1 1 0,-19-4-3 16,1-1 2-16,24 5 5 0,-3 1 5 0,0 1 2 15,-3-2 4-15,-19-4 1 0,21 3-3 16,-22-1-1-16,21 2 1 0,-23-4 2 16,1 1-3-16,4 0 4 0,-4 1-1 15,2-2 0-15,-1-3 0 0,-3 4 0 0,2-2-4 16,0-2 3-16,0-3-2 0,-3-3-1 15,-2 1-4-15,3-6 5 0,0 1-8 0,-5-3 2 16,2-1-3-16,1-6 1 0,0 1-3 0,1-5 0 16,3 0-2-16,-4-3 3 0,4 0-3 15,0-5-3-15,2 0 3 0,1-3 0 0,18-2 7 16,-3-11-9-16,1 6 1 0,-2-5 4 16,-5-1 0-16,-2-2-5 0,0-6-6 0,1-1 6 15,-8-3-5-15,4-2 4 0,-5 4-6 16,0-8 1-16,-2-1 2 0,-3-3 2 15,-2-1 0-15,3-4-2 0,0 2 1 16,-7-2 0-16,1 0-1 0,-1-4 4 0,-6 3-5 16,-2-6 1-16,6 3 0 0,-4-5-1 0,-4 6 0 15,-12 13 0-15,-6-1 2 0,1 4 1 16,-6 3-3-16,1-3 0 0,-11 3-2 0,-1-2 2 16,-2 6-5-16,-5 3 4 0,-5-1 1 15,-5 1-4-15,-2-3 5 0,1 2-2 0,-7 4 6 16,-2 5-7-16,-2 0 2 0,-5-12-4 15,1 3-2-15,-6 0-1 0,-3 0 0 0,-10-8-4 16,-2 2-5-16,-8 0-4 16,-2 0-3-16,-8 0-1 0,-5-1-5 0,-4 3 3 0,-17-11 1 15,-5 6 3-15,13 8 0 0,-17-7 3 16,13 11 4-16,2 0-3 0,-17-8 2 16,20 9 2-16,-2 2 5 0,-3 2-2 0,2-3 1 15,0-1 2-15,-5 1-3 0,-12-7 1 16,2-3-3-16,12 12 2 0,-18-7-2 0,-2-1-2 15,-4 4-2-15,-3 0-1 0,-8 0-1 16,5 0-2-16,-7 1 0 0,-4 3-1 0,-1-1 3 16,-5-2 3-16,-1 5 1 0,-3-4-2 15,-1 1 5-15,0 1-3 0,3 2 3 0,1 5-1 16,1 1 5-16,3 1-1 0,2 3 0 16,21 7 1-16,-21-6 4 0,17 8-2 0,1 1 1 15,-7 2-2-15,0 5 3 0,-24 6 1 16,22-3 1-16,0 2-1 0,-25 4 2 15,2 3 1-15,1-7-2 0,1 1 7 0,2 5-4 16,24-4-3-16,-6-3 4 0,-18 5 0 16,23 0-1-16,5-3-1 0,-1 2 0 0,2 3 5 15,-1-4-12-15,6-1-11 0,-2 5-11 16,6-2-14-16,4-1-10 0,1-1-24 0,4-3-34 16,3 3-22-16,-1-2-40 0,16-2-86 15,-2-1-286-15,2-1-50 0</inkml:trace>
  <inkml:trace contextRef="#ctx0" brushRef="#br0" timeOffset="30991.92">6961 10124 1423 0,'-3'-1'-45'0,"-4"-5"14"0,1 4 10 0,0-2-3 16,-2 2 6-16,-1-2 9 15,3 1-1-15,-4-1 6 0,-2 2 6 0,2-1-3 16,-3 0 1-16,-1 0 5 0,-3-1 2 16,1 4 7-16,-4-4-4 0,0 2-2 0,-4 0 8 15,1 1 5-15,-4-1 0 0,-3-2-1 16,3 2 6-16,-2 0-5 0,-3 0 1 0,3-1-1 15,-1 0 2-15,3 1 0 0,2 1-6 0,0 1 2 16,-3-4 6-16,6 2-8 0,2 0 0 16,-2 0 7-16,3 0-1 0,-5 2-3 0,7-3 2 15,-3-1-5-15,-1-3-1 16,-3 2 0-16,4 2-1 0,-1 1-6 0,-5-4-1 16,-1 1 0-16,-13-2 0 0,7 4-2 15,-5-4 0-15,1 1-2 0,3 2 5 0,-6-2-3 16,8 0-4-16,1 3 1 0,-6-3 0 15,-3 0 1-15,6 1-4 0,-9-1 2 0,10 3 0 16,-11-1-1-16,2 1-6 0,-1 6 6 16,-4-6 1-16,0 8 0 0,-1-5-2 0,-2 3 3 15,1 1-2-15,-3 2-4 0,4-1 1 16,-2 3 2-16,1 0-4 0,-14 3 3 0,13-1 2 16,1-3 1-16,-11 8-4 0,1-1 5 0,13-1-2 15,-11 1-3-15,5 1 3 16,-3 3 2-16,13-5-7 0,-10 4-1 0,2 2-1 0,7-6 3 15,1 2 1-15,-6 6 0 16,6-4 1-16,-6 5 4 0,-3 1-1 0,3 2-2 16,2-1 0-16,0 2-1 0,-1-1 0 15,0 2 3-15,0 5-4 0,1-1 0 0,0 2-2 16,0 0 6-16,2-1-3 0,-1 3-2 16,-3-1 3-16,1 0-5 0,0 0 5 0,3 0 1 15,3 4-2-15,-4-7 4 0,5 5-2 16,4 0 3-16,-2-2-7 0,11-6 3 0,-2 7-4 15,3-4 4-15,3-1-1 0,6 2-2 16,1 0 1-16,2 0-1 0,3 2 7 0,2-2-11 16,5-1 5-16,3-3 3 0,-2 2 0 15,3 10-2-15,4 3 1 0,0 1 0 16,6-3-1-16,2 12-1 0,0-11 1 0,4 9 1 16,4 0-2-16,0-4 5 0,8 0-6 15,-1 1 1-15,5-5 4 0,1 1 3 0,3-5 0 16,4 1-8-16,-2-1 2 0,4-2-1 15,-5-1 2-15,8 3-4 0,-2-5 8 0,1 1-3 16,3-1 0-16,-4 1-2 0,4-3 3 16,1-2-1-16,4-2-1 0,1-1 3 0,-4 0 1 15,8-5-5-15,-2 1 4 0,2-3-2 16,6-1 2-16,4-1-2 0,3-3-1 0,1-2 4 16,5 0-3-16,3-5 2 0,3 1-3 15,3-4 3-15,5 2-2 0,0-4 4 16,2 1-2-16,0-2 3 0,5-2-1 0,-3 0 2 15,3-2-6-15,2-2 3 0,-1 1 4 16,22-4 0-16,-21 2-1 0,20 2 3 0,1-7-5 16,-20 6 1-16,-3-1 2 0,25-2 3 15,0 0-5-15,-22 3 1 0,-1 1-1 0,23-1 3 16,0-2-1-16,-25-2 4 0,20 3-4 16,-19 0 1-16,-1-1 1 0,20-8-1 0,-23 5-1 15,20-6-1-15,-1-1 0 0,-6 0-3 16,-18 3 0-16,13-16 3 0,-1 3 0 0,-21 5-4 15,18-10-1-15,-3 0 0 16,-1-2-2-16,-4-1 2 0,-16 5 0 0,-3 2-1 16,20-10 2-16,-23 5 2 0,-1 1-5 0,-5-2 3 15,1 1-3-15,-1-4 3 0,-2 4 2 16,-6-2-8-16,1-3 3 0,-7-3 4 0,-6 0-4 16,0 1-1-16,-9 0 1 0,1 0 1 15,-6 1-2-15,-8 6 2 0,-1 2-3 0,2-3 2 16,-6 4 2-16,-3-1-2 0,1-1 2 15,-2 5 4-15,-5 3-8 0,1-2 6 0,-4-2-2 16,-1 9-1-16,1-10 1 0,-1-1-2 16,0-1 2-16,-6-9-4 0,-1-1 2 15,2 1 0-15,-4-4 3 0,-3 4 0 16,2-3-3-16,-6-1-2 0,0-8 4 0,-5 0-4 16,0 0 1-16,-4 1-3 0,2 3 2 15,-4 2 1-15,-2 3-3 0,-3 1 5 0,-2 2-4 16,2 3 5-16,-9 4-3 0,12 5-4 0,-14-1 6 15,-4 1-6-15,1 0 4 0,-2 7 0 16,-5 1-2-16,-4-1 5 0,2 2 0 0,-9 3-3 16,4 0-2-16,-3 2 2 0,-4 1-2 15,0 3 1-15,2 2-2 0,-3 1 3 0,-2 0-1 16,-4 3 4-16,0-2-4 0,2 5 1 16,-6 5-2-16,-2-4 3 0,-2 3-3 15,-4 4 5-15,-4-3-3 0,-2 3-1 16,-1 1 2-16,1-1 0 0,-2-2 0 0,0-1-1 15,4 1-2-15,-1-4 1 0,5 4 3 16,3-3-4-16,-3-1 3 0,2-2-1 0,2 0-3 16,-4 2 3-16,2-2-2 0,2 4 2 15,1-4-1-15,1 2 0 0,1 0-3 0,2 1 6 16,3 5-4-16,-2-3 2 0,1 3-1 16,3 0-5-16,5-3-1 0,5 4-7 0,9-3-3 15,5 4-5-15,0-2-11 0,6-1 3 0,0 0-20 16,10-2-14-16,5-2-19 0,0 3-27 15,7-1-37-15,-1 2-104 0,2-2-149 16,2 3 87-16</inkml:trace>
  <inkml:trace contextRef="#ctx0" brushRef="#br0" timeOffset="32000.33">4742 11026 1049 0,'0'0'-36'0,"-5"2"3"16,5-2 14-16,0 0 7 0,-4 4 8 0,4-4-3 15,0 0 6-15,0 0 1 0,0 0 12 16,0 0 3-16,0 0 14 0,0 0 3 0,0 0 0 15,0 0-2-15,15 1 3 0,-9 1-9 16,2-2 0-16,3 2 4 0,-1 0 1 0,2 0-3 16,3 1 3-16,2-1 1 0,3 3-3 15,0-2 0-15,7 3-1 0,-2-4-3 0,7 2-2 16,-1-3 1-16,3 1 0 16,12 4-4-16,1-3-5 0,0-1 4 0,2 0-7 15,-1-2 1-15,5 2-3 0,-1-2 5 16,3 3-6-16,2-3 3 0,-3 1-7 0,18-1 4 15,-14 0 2-15,14 4-4 0,0-2 1 16,-2-2 3-16,4 2-2 0,-1-4-1 0,4 0-1 16,2 2 4-16,1 4-10 0,-5-2 5 0,2 0 2 15,3 1-5-15,0 0 0 0,0 0-2 16,-3 0 1-16,10-1 4 0,-5-4-7 0,3 2 10 16,-1-2-5-16,3 0 6 0,-2 0-5 15,2-3-1-15,-3 5-3 0,-4-3 3 0,-5 1-13 16,-2 0 3-16,-16 0-15 15,-5 2-14-15,-2 2-22 0,-5-2-25 0,-11 2-51 16,-7 2-108-16,-6-3-126 0,-4 1 117 16</inkml:trace>
  <inkml:trace contextRef="#ctx0" brushRef="#br0" timeOffset="33000.58">5037 11818 1005 0,'-8'3'-20'16,"3"-1"8"-16,5-2 3 0,-5 2-2 16,5-2 9-16,-7 2 7 0,7-2 2 0,-4 2 10 15,4-2-3-15,0 0-5 0,-4 3 10 16,4-3 4-16,0 0-5 0,-5 5 12 0,5-5-5 15,0 0 0-15,0 0 0 0,10 7 2 16,-3-3-2-16,1 0 2 0,7-1 3 0,2 3-2 16,4-3-6-16,6 1 4 0,0 2-2 15,13 0 0-15,2 0 5 0,0 0-3 16,5-3-7-16,-4-2 2 0,10 3 8 16,-2-2-5-16,1-1 4 0,4-1-7 0,1 0-3 15,17-1 1-15,-3-3-1 0,1 1-7 16,2-3 3-16,1 3-1 0,9-3-1 0,-1-1 1 15,1 0-2-15,4 2 0 0,1-3-7 16,1 1-1-16,0 1 2 0,2-4 3 0,3 3 3 16,1 0-5-16,-3-3 5 0,1 2-10 15,21-6 3-15,-21 6-1 0,-7 2 4 0,3-1-7 16,-5-3 0-16,-3 2 1 0,-5 1 1 16,-4 2-1-16,-4-1-2 0,-4 2-10 0,-11 0-7 15,-6 0 2-15,-3 0-9 0,-15 0-15 16,-1 1-9-16,-1 1-13 0,-6 1-11 15,-4 1-9-15,-1-5-3 0,-1 3-11 0,-3 1-28 16,0-1-64-16,-3 0-130 0,-2 0 165 16</inkml:trace>
  <inkml:trace contextRef="#ctx0" brushRef="#br0" timeOffset="41329.12">19466 8985 872 0,'0'0'10'0,"0"0"14"16,0 0 9-16,0 0 6 0,0 0 7 0,0-3 2 15,0 3 1-15,0 0 1 0,0 0 2 16,0 0-3-16,0 0-2 0,0 0-4 0,0 0-6 16,0 0-7-16,0 0-2 0,0 0 3 15,0 0 1-15,-1 14 0 0,1-4 3 0,0 2-1 16,0 0-2-16,-3 4-2 0,1 0 3 16,-2 6 0-16,4-4 3 0,-3 3-3 0,2 0-2 15,1 1 6-15,0-2-5 0,0-1 3 16,1 1 6-16,2-3 4 0,1 0 6 15,1-1 8-15,-2-8 20 0,7 2 2 0,5 0 1 16,2-4-13-16,8-5-1 0,7-1-1 16,14-3-1-16,3-5-6 0,9-6-2 0,3-1-5 15,-3-6-3-15,-3-3-4 0,4-2-5 16,-2-4-5-16,-1-5-3 0,3-3-6 0,-2 3 0 16,0-5 0-16,-2 3-5 0,-3-1-4 15,-6 3-2-15,3 1 0 0,-8 2-5 0,-5 10-1 16,-5-1 4-16,-2 2-6 0,1 1-1 15,-9 6 0-15,-2 1-1 0,-2 2-1 0,-2 1 2 16,-3 1-1-16,-1 2-3 0,-3-2 0 16,2 5 3-16,-1-2-5 0,-3 0 1 15,0 2 5-15,0-1-6 0,-1 0-1 0,2 1-2 16,-6 1 3-16,3 2-2 0,1-1 1 16,-3-2 1-16,-2 4-4 0,3-4 3 0,-3 4-2 15,7-4 2-15,-7 4 0 0,3-2-4 16,-3 2 5-16,0 0-4 0,3-2 1 0,-3 2 2 15,0 0 0-15,0 0-4 0,0 0 8 16,0 0-3-16,0 0-5 0,0 0 0 0,0 0 3 16,0 0-3-16,0 0-3 0,0 0-2 15,0 0-14-15,0 0-7 0,0 0-12 0,0 0-18 16,0 0-20-16,0 0-17 16,0 0-30-16,0 0-44 0,0 0-56 0,-8 12-146 15,8-12-45-15,-6 4-128 0,-3-2-49 0</inkml:trace>
  <inkml:trace contextRef="#ctx0" brushRef="#br0" timeOffset="42843.72">21714 6574 1412 0,'4'-5'-52'0,"-1"1"26"0,-1 1 8 15,-2 3 13-15,1-8 17 0,1 5 7 16,3-2 8-16,-3 1 5 0,2 1 0 0,-4-1-3 16,0 4-2-16,6-7-1 0,-3 5-1 15,-3 2 1-15,2-2-11 0,-2 2-2 0,1-2 4 16,-1 2-4-16,0 0-2 0,0 0 4 16,12 3 5-16,-10 0-5 0,-1 2-1 0,4 2-1 15,-3-1 3-15,2 6-3 0,-3-1 1 16,4 1-2-16,0 4-3 0,-3 1-3 0,1 4 5 15,-3 0 2-15,3 1-1 0,-1 3 2 16,0-2-6-16,-2 1 0 0,0-1 4 16,0-2-2-16,0 2 0 0,0-3-1 0,2-1-1 15,-2 0 7-15,3-2-4 0,-3-2 2 16,1-2 0-16,-1-1 6 0,0-3 8 0,2 1 8 16,3-1 9-16,-5-2 8 0,2-1 7 15,1 0 0-15,0-4-5 0,3-1 2 0,0-1-9 16,6-1-1-16,0-5-3 0,4-2-6 15,8-1 0-15,7-8-10 0,5-6-2 0,5-3-1 16,8-3-1-16,-3-3-6 0,6-2 0 16,-3 0-3-16,3-2 0 0,-4 3-4 0,3 1 2 15,-3-1-4-15,0 7 1 0,1-5 0 16,-3 6-8-16,0 0 3 0,0 1-11 16,3 0-22-16,-6 1-18 0,-3 9-21 15,-1-4-32-15,-4 6-24 0,0-4-33 0,-3 3-53 16,1 0-116-16,-9 6-256 0,-6-1-82 15</inkml:trace>
  <inkml:trace contextRef="#ctx0" brushRef="#br0" timeOffset="51256.14">26252 11098 1425 0,'0'0'-102'0,"-7"-4"11"15,7 4 17-15,-7-2 0 0,7 2 15 0,-1-4 11 16,1 4 17-16,0 0 7 0,0 0 12 0,-4-1 11 15,4 1 14-15,0 0-1 0,0 0 3 16,0 0 4-16,0 0 3 0,-7-3 7 0,7 3-4 16,0 0 0-16,-6-2-6 0,6 2 9 15,0 0-5-15,-12 0 2 0,3 0 3 0,1 0 0 16,0 2 0-16,-1 1-1 0,-4-3 0 16,-2 1 8-16,2 3-4 0,-7-2-10 0,-1 2 10 15,2-2-2-15,-6 1 1 0,-2 3-5 16,0-1 1-16,-11 3-1 0,0-2-2 15,7 1-1-15,-5 1 1 0,-2 0 4 0,7 3-5 16,-6 0-4-16,7 1 2 0,5-3-3 16,1 0 1-16,-9 5-4 0,1-1 0 0,2 3-1 15,2-2 3-15,-2 6 0 0,3-4-5 16,-3 5 0-16,-2-3 3 0,5 3 0 0,-2 4 2 16,5 0-6-16,-3-1 6 0,4 2-5 15,1 0 3-15,0 2-1 0,1-2 1 0,2 4-3 16,3-4 2-16,-1 3-2 0,0 1 0 15,7-6-1-15,2 0 0 0,-1-2 0 0,5 2-2 16,0 0 0-16,1 2-2 0,6 0-2 16,-3 1 3-16,2-2 2 0,4 9 0 0,6 0 0 15,1-4-5-15,4 4 5 0,4 0-2 16,4-4-3-16,4 6 3 0,11-4 0 16,1 0-2-16,0-6 0 0,8-2 1 0,1 1-1 15,5-3 0-15,-1-2-2 0,-1-3 1 16,4-2-3-16,-3 0 0 0,-4-6-1 0,0 1 2 15,11 0 1-15,-2-1-1 0,4 0-3 16,-17-5 2-16,7 2-1 0,1-5 0 0,-1-1 1 16,-1 0 1-16,3-1-3 0,-3-3 2 15,3 0-1-15,10-3-1 0,0-5 2 0,0 3-3 16,-2 1 1-16,2-3 1 0,-7-1-2 0,4-3 0 16,-17 6 1-16,4-3-2 0,-5 3 2 15,0-3-1-15,0-1 0 0,-6 2 1 16,-3 0-2-16,2-4 3 0,-6 0-4 15,3 3 6-15,-7-4-4 0,-2 4 1 0,-4 0 2 16,3 2-1-16,-4-4 0 0,7-1-1 16,-2 1 0-16,-5 1 1 0,0 3 2 0,8-10 1 15,-8 4 11-15,-3 2 4 0,0 0 3 16,0-4 5-16,-2 4 4 0,-2-4 1 0,-3 2-2 16,2-4-1-16,-4 4-2 0,4-4-3 0,-7 4-6 15,2-2 4-15,-1-1-3 0,-1 3 2 16,-2-2-6-16,-1 2-2 0,1-4-2 0,1 4 1 15,-4 1 0-15,2-3-4 16,1 5 0-16,-3-4-1 0,-3 2-3 0,1 0 3 16,-2-2-2-16,1 2 0 0,0-3-1 15,-4 2-1-15,-3-3 1 0,0-2 0 0,-10-4 1 16,0 1-3-16,-2 1-1 0,-1 0 0 16,-4 2-1-16,0-1-1 0,-5-1 2 0,1 4-1 15,-5-3 0-15,2-1-2 0,-10-2 4 16,2 0-3-16,2 7-4 0,-5-7 1 0,-2 1 1 15,-1 2-3-15,1-5 1 0,2 1-3 16,-4 0 2-16,3 0-6 0,-3 2 0 0,-3 1 1 16,2 0-1-16,2 3-2 0,-4 3 3 15,0-2 2-15,7 8 0 0,-2-1 1 16,4 3 3-16,-8 2-7 0,3 1 3 0,0 0-2 16,-1 2-1-16,3 2-1 0,-4 2-4 15,-1-2 1-15,3 2-9 0,-2 2-6 0,-1 0-3 16,3 2-7-16,2 0-6 0,2 2-7 15,4-3-16-15,3 3-7 0,5 0-6 0,4-1-26 16,-7 5-9-16,10-1-47 0,1 1-332 0,8-3-4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0:52.843"/>
    </inkml:context>
    <inkml:brush xml:id="br0">
      <inkml:brushProperty name="width" value="0.05292" units="cm"/>
      <inkml:brushProperty name="height" value="0.05292" units="cm"/>
      <inkml:brushProperty name="color" value="#FF0000"/>
    </inkml:brush>
  </inkml:definitions>
  <inkml:trace contextRef="#ctx0" brushRef="#br0">12865 1099 686 0,'2'-7'175'0,"-2"1"-47"0,0 2-2 0,0 4-15 16,0-7 5-16,0 2-11 0,0 5-9 15,0-5-12-15,0 5-5 0,-2-4-4 0,2 4-11 16,2-5-9-16,-2 5-5 0,0 0-10 15,0 0-5-15,0 0 0 0,0 0-4 0,0 0-4 16,-2 19-4-16,2-6-2 16,2 7 1-16,-2 5-1 0,-2 3-4 0,2 3 1 15,0 10-4-15,-1 2 1 0,1 1-1 16,-2 1-9-16,-1-1-13 0,1 1-27 16,0-1-12-16,2-3-41 0,-2 3-39 0,2-4-47 15,0-8-68-15,0-5-291 0,0-5-37 16</inkml:trace>
  <inkml:trace contextRef="#ctx0" brushRef="#br0" timeOffset="729.4">12902 1081 1425 0,'-7'-18'7'0,"4"2"9"16,0 4 10-16,1 1 8 0,-1 0 10 16,3 4 3-16,-2-4 3 0,0 1 5 0,2-1 1 15,2-1-7-15,0 1-2 0,3-3-5 16,-2 3-2-16,0-3-7 0,6 1-1 0,-1 0-9 16,2-1-1-16,3 4 0 0,-1-2-9 15,1 4 4-15,1 1-5 0,1 1-3 16,7 3-2-16,-4 0-6 0,-3 6 2 0,7-2-10 15,-4 7 1-15,1 2 1 16,-1 1-7-16,-1 4-2 0,1 0-3 0,-8 2 2 16,-2 4 6-16,1 1 0 0,-7-3 1 15,-1 4 1-15,-2-3 3 0,-1 5-5 0,-5 0 2 16,1-1 5-16,-3-4 0 0,-6 11 3 16,1-3-1-16,1-5-1 0,3-4 1 0,0-6 0 15,2-2 2-15,-4 1-2 0,4-2 5 16,3-5 0-16,-5 2-1 0,5 1 2 0,-2-4-3 15,2 2 2-15,5-6 0 0,-3 5-5 16,3-5-1-16,-5 4 2 0,5-4-5 16,-2 6 0-16,2-6-3 0,0 6-1 15,0-6 0-15,7 7 5 0,-4-2 2 16,6 1-1-16,-3 2-1 0,7 2 1 0,-2 0-3 16,2 0 5-16,3 6 3 0,1-2-6 15,8 7 3-15,0-2 0 0,0-2 0 0,-1-2 2 16,-4-4-1-16,2 1-2 0,6 3-6 15,-4-3-13-15,-6-5-11 0,0-1-21 0,1 0-10 16,-5-6-11-16,0 2-15 0,1-2-3 16,2-2 10-16,-2-1-2 0,2-4 16 0,-2-2 7 15,-3-1 17-15,1-5 16 0,0-4 26 16,-5 0 8-16,2-4 10 0,2-11 12 16,0 2 11-16,-4 6 6 0,0 5 6 15,-2 0-1-15,0 4 0 0,-4 4-4 16,5 2-6-16,-3-3-5 0,-4 7-10 0,2 1-7 15,0 2 4-15,-2 4-1 0,0 0-7 16,0 0 0-16,0 0 4 0,0 29-3 0,0-14-3 16,-2 4 1-16,2-1-4 0,0 3 2 15,0 2 0-15,0 0-18 0,0-1-24 0,5 3-41 16,-5-4-34-16,4-2-51 0,-2-2-77 16,2 0-187-16,-2-6 69 0</inkml:trace>
  <inkml:trace contextRef="#ctx0" brushRef="#br0" timeOffset="871.5">13768 985 1072 0,'2'-18'-51'0,"-2"5"5"16,0 1 0-16,0 5-2 0,0 0 11 0,0 3 3 16,0 4-13-16,-4-4-14 0,4 4-12 15,0 0-141-15,0 0 72 0</inkml:trace>
  <inkml:trace contextRef="#ctx0" brushRef="#br0" timeOffset="1590.44">14068 1043 534 0,'-4'-3'-29'0,"4"3"13"0,0 0 21 16,-2-5 8-16,2 5 9 0,0 0 12 15,-2-4 11-15,2 4-6 0,-5-3 2 0,5 3 8 16,0 0 1-16,-1-4 10 0,1 4-3 16,0 0-3-16,-7-2-3 0,7 2-8 15,0 0-2-15,0 0-4 0,-7-3 0 0,7 3-1 16,0 0-13-16,-5 0-1 15,5 0 4-15,-7-4-9 0,7 4-1 0,0 0 2 16,-10 5-1-16,10-5-1 0,-6 2-5 16,-1 0 0-16,3 0 2 0,4-2-7 0,-8 3 3 15,3 1-11-15,4-2 9 0,-6 3-3 16,2-2 0-16,4 0 1 0,-3-2-3 0,-1 4-4 16,1 1 5-16,3-1 1 0,-4 1-3 15,3 0-4-15,-1 0 3 0,3-1-1 16,0 2 4-16,0 1-4 0,3-1 3 0,1 0-3 15,0 0 3-15,0 0-3 0,3 2 0 16,-1 0 1-16,4 0 4 0,1 0 2 0,2 3-6 16,2-3 2-16,-2 4 5 15,7 1-5-15,5 2 5 0,0 7 12 0,-3-8-4 16,5 6 1-16,-2-4 1 0,-5 0 8 16,-3-3-3-16,1 0-2 0,-3-2 2 0,-1-1-12 15,-4 1 9-15,-2-3-2 0,0 3-1 16,-1-3 0-16,0 0 4 0,-6-1-4 0,1 3 9 15,1-5-1-15,-8 5 4 0,2-2-3 16,-6-1 0-16,1 0-6 0,-7-1-1 16,5-3-3-16,-7 2-1 0,2-5 1 0,2 4-12 15,1-5-36-15,-3-5-57 0,0 0-75 16,0-4-96-16,5-3-213 0,4-3 19 0</inkml:trace>
  <inkml:trace contextRef="#ctx0" brushRef="#br0" timeOffset="1973.87">14610 1022 1220 0,'0'0'-4'0,"2"-7"25"0,0 5-6 16,-2 2 16-16,0-5 1 0,0 5 2 16,2-2-2-16,-2 2-4 0,0 0 0 15,0 0-9-15,0 0 2 0,0 0-1 16,0 0-4-16,-19 14-3 0,10-6 0 0,3 2 5 16,-1 1-11-16,-5 3 8 0,4 2 2 15,-2 2 4-15,0 2-3 0,-2 0-1 0,9-5 3 16,-9 5-1-16,11 0 0 0,-6-1-7 15,7-4 7-15,-2-1-1 0,2 2 3 0,0-1-3 16,5 0-3-16,0 1-3 0,9 0 0 16,0 0 3-16,7-6-3 0,10 6-5 15,9-3-24-15,2-3-24 0,22-1-23 16,-12-3-54-16,13 0-33 0,2-3-45 0,-10-4-241 16,-1 1 54-16</inkml:trace>
  <inkml:trace contextRef="#ctx0" brushRef="#br0" timeOffset="5529.3">4168 4434 1041 0</inkml:trace>
  <inkml:trace contextRef="#ctx0" brushRef="#br0" timeOffset="7362.36">4168 4434 856 0,'-6'4'-74'0,"6"-4"12"0,0 0 12 16,0 0 13-16,0 0 17 0,0 0 6 15,0 0 8-15,0 0 2 0,15 3 13 0,-12-1-3 16,-3-2 10-16,12 2-6 16,-7 0 8-16,2-2 0 0,1 2 4 0,0-2-3 0,1 0-2 15,-1 2 5-15,5-1-1 16,-1-1 3-16,3 0 5 0,2 0-4 0,3 2-6 15,-2-4 3-15,-1 2-5 0,6 0 5 16,-1 0-5-16,6-1-1 0,1-3-13 0,1 2 5 16,0 0 5-16,14-2-1 0,-11 3-4 15,0 1 3-15,9-6 5 0,-3 4-1 0,2 0 0 16,-2 0 0-16,4 2-2 0,1-3-6 16,-1 1 2-16,-6-1-2 0,8 2 2 0,-8 1-1 15,-4-2 0-15,-1 2 3 0,1-2-1 16,-1 0 1-16,2 0 1 0,-5 0-2 15,0 0 1-15,1-1 2 0,-1 0-2 0,1 0 0 16,-2 3-7-16,0-3 1 0,-1 1 5 16,-2 2-2-16,3-4-4 0,-7 1 5 15,4 3-6-15,0 0-1 0,-4-1 7 0,5 1-8 16,-6-4 1-16,3 4 4 0,1-4-2 16,-3 2 1-16,1 0-6 0,2 0 1 0,-5 1 7 15,3-1-7-15,0 2 6 0,-4-3-3 16,2 2 9-16,0 0-7 0,2-1-4 0,-4 2-2 15,1-2 4-15,2 2-2 0,-4 0-1 16,2-2 1-16,-1 2 1 0,2 2 1 0,0-2 6 16,-3 0-7-16,5-2-2 15,-6 2 1-15,1 2-1 0,-2-2 5 0,4 0-2 16,-5-2-2-16,-2 4 2 0,3-4-2 16,-2 2 2-16,0 0-1 0,0-2 0 0,-5-1-2 15,4 3-2-15,-4 0 7 0,4 0 0 16,-7-2 8-16,3 1-4 0,-1 1 6 0,1-2 0 15,-3 0 7-15,3 2 1 0,-8 0-3 16,9-4-2-16,-3 2 0 0,-2-1-5 0,3 1 1 16,-1-1 0-16,-2 2 2 0,0-1-6 15,2 1 0-15,-1-1 0 0,-2-1-2 0,2-1-2 16,-3 1 1-16,3 1 1 16,-4-2-4-16,4 0 4 0,-1 1 0 0,0-2 3 0,-2 0-4 15,0 1-1-15,0-3-1 16,3-1 1-16,-2 1-1 0,-3-1 0 0,5-2-1 15,-3 0-1-15,3-1-1 0,-5 0 1 16,1-1 4-16,-1-2-5 0,0-1 11 0,0-4-4 16,0 3-2-16,-1-4-2 0,-2 0-1 15,1-1 3-15,0 1 3 0,0-1-4 0,-1-4-3 16,0 0-1-16,1 4-1 0,-3-3-1 16,3 1-1-16,-2 0 4 0,0 3-6 0,-1 1 2 15,3-2 5-15,1 2-4 16,-4 2 0-16,1-2 0 0,1 2-2 0,0 0 3 15,-2 4 1-15,3 0-1 0,0 0-3 16,0-3-3-16,1 5 6 0,-4-1-3 0,0 5-2 16,3-1-3-16,1-1 4 0,-4 2-3 15,3-1 3-15,0 2-4 0,0 1 8 0,-1-1-10 16,2 1 3-16,-1 1 0 0,0-1 2 16,-1 0-1-16,1 1-2 0,2 4 0 0,-2-7 5 15,1 3-6-15,-4 1 2 0,3 1 2 16,2 2 0-16,-2-6 0 0,2 6 1 0,-3-6-4 15,3 6 0-15,-3-2 0 16,3 2 0-16,-5-4 2 0,5 4-3 0,-7-2 1 0,7 2-2 16,-5-2-2-16,5 2 7 0,-7-1 0 15,-1-1-2-15,8 2-4 0,-10 0 7 16,5-2 4-16,5 2-2 0,-12 0 0 16,6 0-7-16,-5 0 2 0,3 0-2 0,-3 2 4 15,2-2 2-15,-3 0-2 0,-3 0 5 16,2 2-3-16,-3-2-5 0,-5 3 6 0,4-3-1 15,-6 0 8-15,0 2-12 0,0-2 4 16,-6 2-1-16,-1 0 1 0,5-2 3 0,-5 0-5 16,-1 0 1-16,4 2 6 0,-7-2-3 15,2 2-3-15,-1-1-3 0,-1-1-6 0,-11 5-4 16,-2-1 10-16,5-2-4 16,-6 1 0-16,-2 1 1 0,1 1-5 0,-4-1 1 15,-1 2 3-15,1-2 4 0,3 0-4 16,-4 1 1-16,4-1 1 0,-1-2 5 0,-3 1-5 15,1 3 4-15,3-2 9 0,-2-1-7 16,-3-1 0-16,6 1-3 0,-1-1 1 0,2 1-3 16,-1 1 6-16,2-2-4 0,2-2 2 15,8 0 1-15,-10 0 8 0,4 2-4 0,-4 0-1 16,2-2 0-16,0 3-1 0,10-1-2 16,3 0 0-16,0 0-4 0,1 0 5 0,1 0-1 15,3-2 1-15,2 0 0 0,3 1 1 16,-3-1 2-16,5 2-5 0,1-2 3 15,-2 3-7-15,6-3 4 0,-2-3 9 16,5 6-10-16,-1-6 3 0,3 3 5 0,-3 0-4 16,4 0-2-16,-1 0 4 0,2-2-2 15,-1 2-7-15,1 2 11 0,8-2-4 0,-10-2-2 16,1 2 3-16,9 0-2 0,-13 0 7 16,5 0-6-16,8 0 1 0,-10 0-2 0,10 0 4 15,-9 0-9-15,1-1-3 0,8 1 3 16,-11 0 9-16,11 0-3 0,-8 0-3 0,8 0 2 15,-13 0 2-15,7 0 1 16,2 1-1-16,4-1-9 0,-13 2 15 0,8-2-6 16,5 0-1-16,-8 3-5 0,8-3 6 15,-4 0-4-15,4 0 0 0,-10 2 0 0,10-2-3 16,-3 3-3-16,3-3-2 0,-8 4 1 16,6 0-5-16,2-1 3 0,-2 1-2 0,0 2 6 15,2-1 1-15,-2 1-3 0,2 2-5 16,0 2 0-16,2-1 0 0,-2 0 4 0,2 4-6 15,-2-1 5-15,4 1 0 0,1 6 6 16,-3-2 1-16,2 5 1 0,0 4-8 0,2-2 11 16,1 0 0-16,1 11 0 0,-1-5-1 15,1 6 4-15,1-1 2 0,-6-4 0 0,4-5-8 16,-3-1 7-16,2 9-8 16,1-3 3-16,-4-8 2 0,2 2 4 0,0 0 4 0,-4-2-4 15,3 4-2-15,1-4-4 16,-1-5 6-16,-3 2 0 0,2-2-4 0,-1 1 0 15,-2-3 2-15,2-1 1 0,3 0-6 16,-4 0 2-16,-1 0 11 0,0-3-3 0,2 1-8 16,1-4 0-16,-3 3 4 0,2-4-6 15,-2 2 2-15,2-2-1 0,0 0-1 0,-2 1 4 16,2-2 0-16,-2-1-1 0,0 2 2 16,2-1 0-16,-2-2 0 0,2 0-3 0,-2 0-2 15,2 0 1-15,1-2 4 0,-3 1 0 16,4 2-2-16,-3-3 3 0,2 1 3 0,1 2-2 15,2-4 5-15,1 2 1 16,1-2-3-16,4-1-4 0,0 1 0 0,2 0 3 16,2-2-4-16,8 0 4 0,-1-2-8 15,8-1 8-15,9-2-6 0,2 2 4 0,4-1-16 16,2-2-16-16,11-5-14 0,0-1-27 16,7 1-36-16,1 0-53 0,0-1-113 0,-1 2 209 15</inkml:trace>
  <inkml:trace contextRef="#ctx0" brushRef="#br0" timeOffset="19293.27">11877 5258 681 0,'-4'1'-35'0,"4"-1"4"0,0 0 8 0,-7 2 11 16,7-2-2-16,0 0 6 0,0 0 8 15,0 0 4-15,0 0 6 0,0 0 5 0,0 0 1 16,0 0-5-16,0 0 4 0,-3 2 13 15,3-2-6-15,0 0-6 0,0 0 6 16,0 0 1-16,0 0 6 0,0 0-7 0,0 0 6 16,0 0-7-16,0 0 1 0,0 0 6 15,0 0 7-15,0 0-6 0,0 0-2 0,20-2 6 16,-20 2 4-16,8 0-2 0,-8 0 3 16,13 0 4-16,-4 0-6 0,-9 0-1 0,15-2 7 15,-7 2-7-15,2 2 0 0,0-2-2 16,4 0-2-16,0-2-1 0,3 2-2 0,6-1-3 15,0 1-1-15,0 0-6 16,9 0-1-16,1 0-1 0,16-2-4 0,1 0 0 0,0 0 3 16,3 0-6-16,1 0 3 15,3-1-2-15,11 1-3 0,-13 0 9 0,2-2-10 16,15 2-2-16,0-4 4 0,-2 2-4 16,0 1 8-16,-1-3-8 0,2 4 0 0,1-1-1 15,2-1-2-15,-1 0 5 0,2-2-6 16,3 4 2-16,-3-2-1 0,1-1-2 0,3 2 9 15,0 0-6-15,-2 0-4 0,-1 1 0 16,3 0 4-16,-4 2-1 0,2-3 5 0,-4 1-5 16,-2 1 1-16,1-3-4 0,-4 4 2 15,4-4 1-15,-5 0-1 0,3-2 8 0,-3 3-8 16,2 2-1-16,-14-3 3 0,0 2-5 16,12-3 4-16,-13 4-1 0,0-1 2 0,1 0 1 15,-3 0-3-15,1 0 2 16,-1 0-3-16,-1 2 2 0,-7-1-3 0,-6 1-1 15,-7-2 4-15,-6 4-3 0,0-4 2 0,-1 4-1 16,-3-4 3-16,-4 2 3 0,0 0-1 16,-5-2-7-16,1 2 3 0,-3 0 3 0,-2 0 3 15,3 0-5-15,-3 0 7 0,-2 0-2 16,-6 0 0-16,14 0-5 0,-14 0 3 0,8 0-2 16,-8 0 1-16,8 0-2 0,-8 0-6 15,0 0 3-15,10 0 0 0,-10 0-6 0,0 0-6 16,9-3-12-16,-9 3-10 0,0 0-11 15,6 5-17-15,-6-5-25 0,0 0-34 16,2 2-39-16,-2-2-251 0,0 0 77 16</inkml:trace>
  <inkml:trace contextRef="#ctx0" brushRef="#br0" timeOffset="21050.79">12244 6157 1043 0,'0'0'-52'0,"0"0"16"15,0 0 13-15,0 0 5 0,0 0 6 0,-6 2 9 16,6-2 1-16,0 0 7 0,0 0-1 16,0 0 1-16,0 0 3 0,0 0 3 0,0 0-4 15,0 0-4-15,0 0 4 0,0 0-5 16,0 0 7-16,12 8-1 0,-5-7 2 16,1 1 13-16,4 0-8 0,0-2-1 0,3 2 0 15,1 0 4-15,8-2-7 0,-2 0 2 16,3 0 7-16,7 2-4 0,-1-2-6 0,3 0 10 15,9 3-9-15,-3-3 0 0,2-1 7 16,-4 1-9-16,6-2-1 0,-6 2 1 0,9 0 2 16,-2-2-3-16,-6 2-1 0,9 0 0 15,2-2 7-15,2 2-5 0,1 0-6 0,-1-2 2 16,2 2-4-16,1-2 5 0,13 0 6 16,-9 1-9-16,14 2 0 0,-2-2 5 15,1 1-3-15,-3 0-1 0,-13 0 0 0,16-2-4 16,-13 4 0-16,-3-2 5 0,14 1 5 15,-9-1-5-15,5 2-3 0,-7-2 4 16,13 0 0-16,-15 2-1 0,9 0 0 0,-7 0 2 16,1-2-4-16,-5 0 5 0,15 2-5 15,-11-2-4-15,11 2 1 0,-15-1 4 0,5 1-1 16,7 3 4-16,-10-5-2 0,-3 3-1 16,14 1-3-16,-14-1 1 0,13 0-1 0,-14 0-1 15,2-1 8-15,0 0-5 16,0 2 2-16,2-2-2 0,8 4 1 0,-6-4-2 0,6 1 0 15,-10 0 2-15,-1-1-2 16,1 3-4-16,-1-4 1 0,0 1 2 0,1 0-1 16,-1-2 3-16,-3 2-1 0,-2-2-3 15,-2 2 5-15,0 0 2 0,-4 0 2 0,-4-2-7 16,-8 0 2-16,3 2 6 0,-3-1-8 16,-2-1-1-16,1 2 7 0,2 1-4 0,-7-3 3 15,-5 1-3-15,0-1 3 0,-2 0-5 16,-3 0 3-16,0 0 1 0,-3 0 4 0,-2 2 9 15,2-2-4-15,-4 0 8 0,2 0-2 16,-1 2-2-16,-3-2-1 0,3-2 0 0,-9 2-6 16,8 2 6-16,-2-2-4 15,-6 0-2-15,9 0-1 0,-9 0 0 0,5 0-3 16,-5 0 1-16,9 2-6 0,-9-2 7 0,0 0-5 16,0 0 2-16,8 0-2 0,-8 0-1 15,0 0-2-15,7 0 1 0,-7 0 0 0,0 0 1 16,0 0-3-16,0 0-8 0,0 0-6 15,0 0-14-15,0 0-12 0,6-2-31 0,-6 2-23 16,0 0-36-16,0 0-86 0,2-4-184 16,-2 4 88-16</inkml:trace>
  <inkml:trace contextRef="#ctx0" brushRef="#br0" timeOffset="26414.5">12397 5204 982 0,'0'0'-73'0,"0"0"10"15,0 0 10-15,0 0 9 0,0 0 11 16,0 0 9-16,0 0 8 0,0 0 2 0,0 0 5 16,0 0 8-16,0 0-2 0,0 0 3 15,0 0 6-15,0 0-6 0,15-5-1 0,-8 3 6 16,-2 0-9-16,5 0 7 0,-3 0 0 16,6-1-6-16,0-2 2 0,1 4 1 15,8-4-4-15,-4 1 4 0,7-2-2 16,3 0 3-16,-1 2 4 0,3-1-7 0,14-1 5 15,-2 1-6-15,1-3-3 0,6 2 6 16,-3 1 0-16,4-4 4 0,4 4-3 0,-2 3-7 16,8-9 3-16,-10 7-1 0,5 1 0 15,-3-4-1-15,16 0 2 0,-1 3 2 0,-2-3-6 16,2 3 2-16,0-1-2 0,-2 0-1 16,-10 0 3-16,14-1-2 0,-2 4 1 0,1-3 3 15,3 1-3-15,-4 1 3 0,3 1-1 16,-2-2 0-16,2 2 2 0,-9 1 1 15,8 1-2-15,0 0-4 0,3 0 3 16,-13 1-3-16,7-1 3 0,4 2-5 0,-16 2 1 16,5-4-1-16,-4 2-2 0,0 1 7 15,-3-1-7-15,0 1 3 0,-1-1 0 0,-1 0-4 16,0 2 4-16,1-2-2 0,-3 0 2 16,2 3-6-16,-3-4 4 0,1 1 3 0,0 0 0 15,-4 1 0-15,0-1-3 0,1 0-2 16,-10 2 2-16,-3-4 2 0,-1 5 1 0,-4-5-5 15,2 2 0-15,-6 0-16 0,1 0-7 16,-6-2-50-16,2 2 28 0</inkml:trace>
  <inkml:trace contextRef="#ctx0" brushRef="#br0" timeOffset="27677.35">12461 6119 240 0,'6'0'9'16,"-6"0"-4"-16,12-2-1 0,-5 2 5 0,1-2 0 16,2 2 1-16,2 0 3 0,0-3 4 15,1 3 7-15,4-2-8 0,-4 0 13 0,11 0-3 16,-6-2 0-16,6 4-6 0,4-4-2 15,-2 0 6-15,6 1-5 0,0 1-2 16,11-4-3-16,4 1 0 0,0 1 4 16,5-2 1-16,-2 1-9 0,2-1-3 0,3 2 1 15,10-4 0-15,-11 2-3 0,16 1 2 16,-1 0 4-16,2-1-2 0,3 2-1 0,-3-2-2 16,5 4-1-16,-3-1-7 0,3-2 9 15,-3 4-11-15,1-1 3 0,1-1-2 0,0 1 7 16,5 0-5-16,-3-3-5 0,0 5-1 15,0-1 5-15,1-3-5 0,1 2-2 0,-1-2 3 16,2 6 4-16,-4-4-7 0,-1 2-2 16,0-2 9-16,1 4-2 0,-3-2-6 0,4 0 0 15,-4 2 9-15,1-2 0 0,-2 2-6 16,6 0 6-16,-6 0-3 0,2 0 0 16,1 1 2-16,-3 0-5 0,-2 1 0 0,2-4 5 15,-1 2-6-15,-17-1 2 0,3-1 2 16,-2-1 1-16,2 2 0 0,-7-1-3 0,5 2 3 15,-3-2 2-15,0 0-2 0,1 0-1 16,1 0 3-16,-1 0 1 0,-1 1 0 0,1-1-1 16,-1 0-3-16,-1 5 3 0,-3-5-3 15,0 1 4-15,-4-1-3 0,-6 0 1 0,-4 0-3 16,-3 0 6-16,-4 2 1 16,-2-2 0-16,-1 0-2 0,-3 0 3 0,-4 0 6 0,0-2-1 15,-5 2 4-15,-2 0 2 16,1 0-5-16,-1 0-2 0,1 0 0 0,-5 0 2 15,2-1-6-15,-8 1-12 0,14 0-4 16,-9 0-11-16,-5 0-19 0,8 0-34 0,-8 0-67 16,12-3 49-16</inkml:trace>
  <inkml:trace contextRef="#ctx0" brushRef="#br0" timeOffset="38410.74">15055 7918 580 0,'0'0'151'0,"0"0"-56"15,-12-2-11-15,12 2-5 0,0 0-20 16,0 0-7-16,-10-2 0 0,10 2-1 15,0 0 5-15,0 0 0 0,0 0-4 0,0 0-5 16,0 0-2-16,0 0-5 0,0 0 0 16,0 0-8-16,-4-2 3 0,4 2 0 0,0 0-1 15,0 0 4-15,0 0-1 0,0 0-3 16,0 0-5-16,0 0-6 0,0 0 3 0,0 0-2 16,0 0-2-16,0 0-3 0,0 0 0 15,0 0-2-15,0 0 3 0,0 0-2 0,0 0 0 16,0 0-1-16,0 0-2 0,0 0 3 15,0 0-6-15,0 0 0 0,0 0 1 0,0 0-3 16,0 0-3-16,0 0 1 0,0 0 0 16,0 0-1-16,0 0-1 0,24 2 2 15,-24-2 1-15,12 0-4 0,-6 0 0 0,3 0-3 16,-1 0 2-16,0 2-3 0,3-2 2 16,-3 0-1-16,3 0 0 0,1 2-2 0,0-2 2 15,-2 0 0-15,-2 0 2 0,4 0-1 16,1 2-2-16,-1-2 2 0,3-2-2 0,0 2-1 15,2 0 0-15,0 0 4 0,-1 0-3 16,8 0 0-16,-1 0-2 0,6 0 0 0,-4 0 1 16,5-2-2-16,1 4 4 0,-2-2 1 15,6 0 0-15,-2 0-2 0,11 0-3 0,-4 0 5 16,-7 0-4-16,14 0 1 0,-4 0-1 16,6-2 0-16,-4 4 1 0,2-4 2 15,1 2-3-15,3 0 2 0,-8 0-4 16,4 2 6-16,-12 0-3 0,0-2 0 0,-2 0-3 15,13 2 6-15,-5-1-7 0,-2 1 3 16,-8-2-1-16,-2 2 3 0,6-2-2 0,-7 0 2 16,2 3-5-16,2-3 3 0,-2 2 3 0,-2-1 0 15,-2-1-2-15,1 2 0 0,-4-2 2 16,-3 0-1-16,3 2 0 0,-3-2-2 0,-3 2 3 16,-3-2-2-16,1 0 2 0,-2 2-5 15,-3-2 5-15,-2 0-1 0,2 0-1 0,-3 0 0 16,0 0 2-16,-7 0 0 0,12 0 1 15,-12 0-2-15,13 0 2 0,-13 0-1 16,6 0 1-16,-6 0-2 0,9-2-2 16,-9 2 0-16,0 0 2 0,10 0-4 0,-10 0 2 15,0 0-1-15,3 2 1 0,-3-2-1 16,0 0 1-16,0 0-2 0,10-2 0 0,-10 2-2 16,0 0 1-16,0 0-5 0,0 0-4 15,5 2-4-15,-5-2-5 0,0 0-7 0,0 0-8 16,0 0-11-16,0 0-12 0,0 0-21 0,0 0-37 15,0 0-24-15,0 0-63 0,0 0-282 16,0 0 8-16</inkml:trace>
  <inkml:trace contextRef="#ctx0" brushRef="#br0" timeOffset="40284.58">5180 8949 1318 0,'0'0'-22'16,"3"-4"14"-16,-3 4 6 0,0 0 2 16,1-6-5-16,-1 6 2 0,0 0 1 0,0 0 8 15,2-3 2-15,-2 3 4 0,0 0 6 0,2-4-1 16,-2 4-1-16,7-3 0 0,-1 1-4 15,2 0 4-15,1-1-2 0,3-1 0 0,3 1-3 16,2-3 12-16,1 1-13 0,8-1-1 16,-1-1 4-16,2-2 0 0,12 0 1 0,-2-1-4 15,-1 2-5-15,6-2 4 16,-2 1-3-16,-1 2-1 0,6-2 5 0,-5-2-5 0,3 4 1 16,-1 0-3-16,0 1 2 0,0-2 1 15,3 2-4-15,-4 1 0 0,-1 0 4 16,-1-1-2-16,-4 4-7 0,-3 0 7 15,-2 0-1-15,2 1-2 0,8-6-1 0,-8 7 0 16,-4-2-2-16,2 1 8 0,-5 1-4 16,0-2 0-16,-1 4-1 0,-3-4 8 0,-2 2-8 15,-3 0-4-15,1-2 2 0,0 4 2 16,-4-4 1-16,-3 2-7 0,0 0 8 0,1-2-8 16,-5 2 4-16,3 0-1 0,-3 2-3 15,-6-2 0-15,12 0 3 0,-5 2-9 0,-3-2-1 16,0 2-9-16,3-1-15 0,-7-1-22 15,6 7-24-15,-4-5-23 0,3 1-56 16,-4 1-219-16,1 2 107 0</inkml:trace>
  <inkml:trace contextRef="#ctx0" brushRef="#br0" timeOffset="44742.17">15126 9674 984 0,'0'-9'-35'0,"0"9"20"0,0-7 9 15,0 3 18-15,-3 1 16 0,3 3 0 0,0-8 13 16,0 1 1-16,-1 4 1 0,-1-3-1 16,0 3 1-16,-3-3-2 0,3-1-3 0,-2 3-4 15,-2-4 3-15,1 4-5 0,-3-1 3 16,0 0-6-16,-1-1-3 0,-1 0-4 0,-3 0-2 15,-2 0-1-15,1 1-5 0,-1 0-1 0,-3-2 2 16,-4 4-2-16,1-1-5 0,1 3 0 16,-4-4 0-16,4 3 2 0,-2 2-6 15,-3 0 5-15,2 0-3 0,0 2-3 16,-4 0 0-16,-3 1 1 0,3 0-2 0,-3 1 3 16,3-2-2-16,0 5-2 0,-1-3 0 15,-9 5-3-15,-1-1 0 0,4 0 11 0,3-1-6 16,-4 2 2-16,-1 3-3 0,3-3 3 15,5 0-5-15,3 0-5 0,1 2 6 0,-6 1-3 16,5-3 1-16,1 2 0 0,1 0 5 16,-7 3-2-16,3 4 2 0,6-5-5 0,0 1 3 15,-7 3 2-15,8-4 0 0,1 1-2 16,-7 4 5-16,8-2-7 0,-6 5 5 0,4-3 0 16,0 4 1-16,5-1-1 0,-3-4-1 15,1 9 3-15,5-5-7 0,4 0 3 16,-2 0 4-16,-2 2-6 0,4 0 5 0,1 1-2 15,2 10-4-15,0-4 4 0,5-1-2 16,0-3 1-16,2 3-2 0,3 10-1 0,3 1 4 16,5-3-1-16,-3 1 4 0,5 2-7 15,4-4 2-15,0 0 5 0,-3 0-4 0,8-3 5 16,-3 1-4-16,1-3 9 0,2 1-6 16,-1-2-2-16,0-5 1 0,-3 3 6 0,8-5-8 15,-4-1 2-15,1-3 1 0,-3 0 1 16,1-3 1-16,-6-3 3 0,11 1-3 0,-3-2 0 15,-3-4 4-15,5-1-4 16,0-1 1-16,-1 0 1 0,13-1-1 0,-6-1 3 16,9-1-2-16,3 0 1 0,0-3 2 15,2 0 2-15,1-3 3 0,2 0 3 0,2 1 2 16,2-3 1-16,-4-1-7 0,2 0-1 0,-2 0 3 16,0-3 0-16,12-3-5 0,-2-1 0 15,2 0-2-15,-7-4 3 0,2 3-1 0,3-2-1 16,-3-2 8-16,-4 2-5 0,2-3 0 15,-3 2 4-15,-12 1 1 0,9-2 4 0,-9 0 5 16,5-4 0-16,-6 5 1 0,-6-1 1 16,2-4 2-16,-3-1-1 0,0 1 2 15,-4-2-3-15,-1-3-2 0,0 2 1 16,-2-3-8-16,0 1-1 0,-4-2-2 0,2-3 1 16,-4 2-4-16,1-3 0 0,-2 3-1 15,1-2-2-15,-7 2 2 0,3-1-2 0,-7 5 1 16,-1 2 0-16,-4-3-4 0,0 2 7 15,-1-1-10-15,3 0 4 0,-8-3-8 0,1 3 5 16,-3-1-3-16,2 0 3 0,-8-7-5 16,-2 2 0-16,1 0-4 0,-3 2 0 0,-3 1 5 15,-4 1-6-15,-1-2 3 0,-2 4-5 16,-5-2 0-16,1 1-5 0,-11-5 4 0,-1 2 0 16,-6 0 0-16,1-1-2 0,-2 3 0 15,-5 1 2-15,3 1-2 0,-2 3-2 16,1 2 4-16,-2 3 0 0,0 1-3 0,8 4 0 15,-1-1 4-15,0 5-4 0,-1 1 0 16,3 0 0-16,3 3 0 0,-6 3-1 0,3 0-2 16,6 2 0-16,8 2-7 0,-19 2 0 15,4-3-9-15,2 5-7 0,3 2-10 0,-2-1-14 16,4 1-15-16,2 4-24 0,9-5-28 16,2 2-19-16,4-1-44 0,4-2-63 0,2 3-399 15,-2 0-144-15</inkml:trace>
  <inkml:trace contextRef="#ctx0" brushRef="#br0" timeOffset="49818.33">9747 11689 1591 0,'0'0'-116'0,"-8"2"25"16,8-2 21-16,0 0 19 0,0 0 8 0,-7 2 21 15,7-2 0-15,0 0 12 0,0 0 11 16,0 0 7-16,0 0 7 0,0 0 2 0,0 0 5 16,0 0 1-16,0 0-6 0,0 0 4 15,0 0-2-15,0 0 7 0,0 0-9 0,0 0-5 16,0 0 4-16,0 0-2 0,0 0-3 16,20-8 1-16,-15 6 1 0,3 2-2 0,4-2-8 15,0 1 2-15,3-1 5 0,-3-1-6 16,4 2 6-16,1 1-3 0,5-2-1 0,-4 0-4 15,7 0 4-15,-1 0-1 0,-3 1 1 0,4-2-4 16,2 1-2-16,1 1 10 16,-3-1-9-16,2 0 5 0,-4 0-1 0,3 2-3 15,-6-2-5-15,5 0 6 0,-2 0 1 16,2 2-6-16,3 0 5 0,-1 0-2 0,3-1 1 16,4-1 0-16,-4 2 0 0,2 0 0 15,14 0 4-15,-10-3-9 0,-3 3 6 0,12 3 1 16,-1-1-3-16,-8-2 2 0,-1 0-1 15,9 3 0-15,1 1-4 0,-10-2-2 0,-3 0 4 16,-1 0 2-16,13-1-2 0,-2 1 5 16,3 2 0-16,-10-4-4 0,-2 4-2 15,1-4-3-15,12 4 2 0,-4-3 2 16,-4-1-2-16,3 3 4 0,-2-3 6 0,4 3-8 16,2-1 2-16,-1 0-6 0,-6-2 7 0,-5 2-7 15,14 0 8-15,-3 0-1 0,-6-2-7 16,-5 2 4-16,1-2 1 0,9 1 2 0,-7 1 0 15,7 1-6-15,-2 0 2 0,-5-1 4 16,-9-2-5-16,4 2 6 0,-1-1-7 0,-1 1 3 16,3 0 1-16,-3 1-1 0,0-3 1 15,1 0 0-15,4 1-2 0,-3-1 2 0,3 2-9 16,-3-2 8-16,1 0 1 0,1 0 1 16,-1-2 1-16,2 2-4 0,-4-1-3 15,7 1 7-15,-9-3 4 0,7 3-6 16,8-2-2-16,-9 0 5 0,-1 2-9 0,-3-1 4 15,4-1 2-15,-3 0 1 0,0 2 4 16,14-3-5-16,-8 3-1 0,8-5 2 0,-8 5-3 16,7-3 1-16,0 1-5 0,3 0 4 15,-4 0 0-15,4 2 3 0,1-2 1 0,1 2 1 16,-4 0-6-16,6-2-1 0,-3 1 2 16,2 1 5-16,3-2-9 0,-3 2 8 0,3-3 0 15,0 3-4-15,-5 0 1 0,4-1 0 16,0 1-4-16,1-2 6 0,-1 0-5 15,0 2 10-15,3-2-3 0,0 2-7 0,-1-2 8 16,1 4-10-16,-2-2 8 0,1-2-1 0,-4 2 2 16,3 0-9-16,-1 0 3 0,0-1 5 15,3 1-3-15,0 0-3 0,-1 0 2 16,6 0 1-16,-6 0-4 0,-1 0 13 0,1 0-8 16,-1 0 2-16,-3 0 6 0,2 1-10 15,-4-1 1-15,3 2 1 0,-5-2 1 0,4 0 2 16,-11 0-9-16,-9 2 3 15,7-2 13-15,-9 2-13 0,4-2 0 0,-7 0 0 0,-2 0-4 16,3 0 3-16,-3 0 3 0,-6-2-1 16,-1 4 5-16,-1-4 0 0,-3 2 1 15,-1 0 8-15,0 0-1 0,-3 0 9 16,0 0-5-16,1 0 1 0,-9 0-6 0,15 0 5 16,-15 0 0-16,6 0-6 0,-6 0 0 0,10 0 1 15,-10 0 5-15,9 0-7 0,-9 0-3 16,0 0 2-16,8 0-3 0,-8 0-2 0,7-2 5 15,-7 2-1-15,0 0-2 0,0 0-4 16,0 0 5-16,8 0-5 0,-8 0-1 0,0 0 1 16,0 0 4-16,0 0-3 15,0 0-2-15,0 0 3 0,0 0-3 0,8 2 0 0,-8-2 0 16,0 0 3-16,0 0 1 16,0 0-4-16,0 0-2 0,0 0 6 0,0 0-4 0,0 0 0 15,9 0-2-15,-9 0 0 16,0 0 6-16,0 0 3 0,0 0-3 0,0 0-3 15,0 0-2-15,0 0 4 0,0 0-3 16,0 0-1-16,0 0-4 0,0 0 7 0,0 0-1 16,0 0-4-16,0 0 7 0,0 0 0 15,0 0-1-15,0 0 0 0,0 0-4 0,0 0 1 16,0 0 1-16,0 0 4 0,0 0-6 16,4 2 0-16,-4-2 0 0,0 0-3 0,0 0 10 15,0 0-4-15,0 0-4 0,0 0 3 16,0 0-1-16,0 0-1 0,0 0 2 0,0 0-4 15,0 0 6-15,0 0-2 0,0 0 2 16,0 0-7-16,0 0 6 0,0 0-3 16,0 0-1-16,0 0 1 0,0 0 0 0,0 0-4 15,0 0 2-15,0 0 0 0,0 0 6 16,0 0-2-16,0 0 3 0,0 0-5 0,0 0 3 16,0 0 0-16,0 0 2 0,0 0-8 15,0 0 3-15,0 0-2 0,0 0 2 0,0 0-3 16,0 0 2-16,0 0 2 0,0 0 4 15,0 0-4-15,0 0-2 0,0 0 2 0,0 0 3 16,0 0-1-16,0 0-6 0,0 0 2 16,0 0 6-16,0 0-6 0,0 0-2 0,0 0 6 15,0 0 3-15,0 0-2 16,0 0-5-16,0 0 5 0,0 0 0 0,0 0-2 16,0 0 0-16,0 0-4 0,0 0 4 0,0 0 0 15,0 0 0-15,0 0-3 0,0 0 1 16,0 0 3-16,0 0-5 0,0 0 6 0,0 0-3 15,0 0-2-15,0 0 1 0,0 0 3 16,0 0-7-16,0 0 3 0,0 0 3 0,0 0 5 16,0 0 0-16,0 0-3 0,0 0-4 15,0 0 2-15,0 0 0 0,0 0 3 0,0 0-6 16,0 0-2-16,0 0 1 16,0 0-1-16,0 0 3 0,0 0 0 0,0 0 0 15,0 0 3-15,0 0 0 0,0 0-1 16,0 0 1-16,0 0-2 0,0 0-6 0,0 0 6 15,0 0-2-15,0 0 0 0,0 0 7 16,0 0-7-16,0 0 1 0,0 0-1 0,0 0 1 16,0 0-2-16,0 0 3 0,0 0-1 15,0 0 5-15,0 0-5 0,0 0 3 0,0 0-7 16,0 0 5-16,0 0 1 0,0 0 1 16,0 0-1-16,0 0 0 0,0 0 1 0,0 0-5 15,0 0 6-15,0 0-1 0,0 0-3 16,0 0 5-16,0 0-6 0,0 0 3 0,0 0-3 15,0 0 2-15,0 0 3 0,0 0-2 16,0 0-5-16,0 0 3 0,0 0-2 16,0 0 2-16,0 0 1 0,0 0 0 0,0 0-2 15,0 0 3-15,0 0-1 0,0 0-4 16,0 0 7-16,0 0-5 0,0 0 10 0,0 0-8 16,0 0 2-16,0 0 0 0,0 0-2 15,0 0 5-15,0 0-7 0,0 0-2 0,0 0 3 16,0 0 0-16,0 0 0 0,0 0-1 15,0 0 4-15,0 0-2 0,0 0-2 0,0 0 1 16,0 0 2-16,0 0 2 0,0 0-4 16,0 0 0-16,0 0 0 0,0 0-1 15,0 0 6-15,0 0-4 0,0 0 1 16,0 0-2-16,0 0 2 0,0 0-1 0,0 0-1 16,0 0 4-16,0 0-4 0,0 0 3 0,0 0 3 15,0 0-6-15,0 0 0 0,0 0 1 16,0 0-3-16,0 0-1 0,0 0 7 0,0 0 0 15,0 0-2-15,0 0 2 0,0 0-3 16,0 0-2-16,0 0 2 0,0 0 0 0,0 0-2 16,0 0 4-16,0 0 1 15,0 0-1-15,0 0-1 0,0 0 1 0,0 0-5 0,0 0 2 16,0 0 3-16,0 0-1 16,0 0-3-16,0 0-2 0,0 0 5 0,0 0 1 15,0 0-3-15,0 0-1 0,0 0 3 16,0 0-2-16,0 0 6 0,0 0-7 0,0 0-5 15,0 0 8-15,0 0 3 0,0 0-4 16,0 0 0-16,0 0 2 0,0 0 0 0,0 0-4 16,0 0-2-16,0 0 4 0,0 0-4 15,0 0 3-15,0 0 5 0,0 0-5 0,0 0-1 16,0 0 4-16,0 0 0 0,0 0-4 16,0 0-2-16,0 0 8 0,0 0-6 0,0 0 4 15,0 0-5-15,0 0 2 0,0 0 4 0,0 0-4 16,0 0 4-16,0 0 0 0,0 0-6 15,0 0 1-15,0 0-1 0,0 0 6 16,0 0-4-16,0 0-3 0,0 0 0 16,0 0 6-16,0 0-4 0,0 0 3 0,0 0-2 15,0 0-1-15,0 0 4 0,0 0-1 16,0 0-2-16,0 0 1 0,0 0-1 0,0 0 0 16,0 0 1-16,0 0 0 0,0 0 5 15,0 0-3-15,0 0 0 0,0 0-1 0,0 0 0 16,0 0 4-16,0 0-3 0,0 0-6 15,0 0 4-15,0 0-1 0,0 0 2 0,0 0 3 16,0 0-6-16,0 0 7 16,0 0-6-16,0 0 0 0,0 0 4 0,0 0 1 0,0 0-4 15,0 0-1-15,0 0 2 16,0 0-3-16,0 0 4 0,0 0-2 0,0 0 3 16,0 0-4-16,0 0 1 0,0 0 2 0,0 0 0 15,0 0-2-15,0 0-1 0,0 0 0 16,0 0 2-16,0 0 2 0,0 0-1 0,0 0-1 15,0 0-5-15,0 0 4 0,0 0 4 16,0 0-3-16,0 0-1 0,0 0 3 0,0 0-1 16,0 0-2-16,0 0 1 0,0 0-5 15,0 0 2-15,0 0 3 0,0 0-2 0,0 0 0 16,0 0-2-16,0 0 0 16,0 0 0-16,0 0 1 0,0 0 2 0,0 0 1 15,0 0-4-15,0 0 5 0,0 0-5 16,0 0 0-16,0 0 1 0,0 0 4 0,0 0 4 15,0 0-10-15,0 0 8 0,0 0-1 16,0 0-2-16,0 0 3 0,0 0-5 0,0 0 2 16,0 0-5-16,0 0 4 0,0 0-4 15,0 0 6-15,0 0-2 0,0 0 2 0,0 0 1 16,0 0-2-16,0 0 2 0,0 0-3 16,0 0-1-16,0 0 2 0,0 0 3 0,0 0-10 15,0 0 5-15,0 0 1 0,0 0-2 16,0 0-1-16,0 0 1 0,0 0 1 15,0 0 0-15,0 0 3 0,0 0 1 0,0 0-4 16,0 0 2-16,0 0-1 0,0 0 0 16,0 0-1-16,0 0 0 0,0 0-1 0,0 0 6 15,0 0-4-15,0 0-3 0,0 0 3 16,0 0 1-16,0 0-1 0,0 0-2 0,0 0 3 16,0 0 1-16,0 0 2 0,0 0-4 15,0 0 0-15,0 0 0 0,0 0 0 0,0 0 2 16,0 0 0-16,0 0-4 0,0 0 1 15,0 0 3-15,0 0 0 0,0 0-3 0,0 0-1 16,0 0 3-16,0 0-3 16,0 0 0-16,0 0 2 0,0 0-3 0,0 0 2 0,0 0 1 15,0 0 1-15,0 0 0 16,0 0 1-16,0 0-4 0,0 0-2 0,0 0 2 16,0 0 3-16,0 0 1 0,0 0-2 0,0 0 0 15,0 0-1-15,0 0 5 0,0 0-3 16,0 0-1-16,0 0 0 0,0 0 4 0,0 0 2 15,0 0-9-15,0 0 6 0,0 0 0 16,0 0-3-16,0 0-6 0,-11-10 7 0,11 10-4 16,0 0 5-16,0 0-4 0,0 0 1 15,0 0 4-15,0 0-4 0,0 0 1 0,0 0-1 16,0 0 0-16,0 0 0 0,0 0 1 16,0 0-4-16,0 0 2 0,0 0 4 15,0 0 0-15,0 0-2 0,0 0 2 16,0 0-3-16,0 0 0 0,0 0 3 0,0 0 2 15,0 0-1-15,0 0-3 0,0 0 1 16,0 0-5-16,0 0 5 0,0 0-1 0,0 0-1 16,-2-3 4-16,2 3-6 0,0 0 2 15,0 0-1-15,0 0 2 0,0 0 3 0,0 0-2 16,0 0-2-16,0 0-1 0,0 0-3 16,0 0 2-16,0 0-1 0,0 0 3 0,0 0 2 15,0 0 1-15,0 0-5 0,0 0-2 16,0 0 7-16,0 0-3 0,0 0-2 0,0 0-3 15,0 0-1-15,0 0-6 0,0 0-2 16,0 0-14-16,0 0-16 0,0 0-19 16,0 0-19-16,0-8-25 0,0 8-51 0,-1-4-308 15,1 4 25-15</inkml:trace>
  <inkml:trace contextRef="#ctx0" brushRef="#br0" timeOffset="55461.77">21846 5788 1147 0,'0'0'-88'0,"0"0"18"0,0 0 6 15,0 0 13-15,0 0 8 0,0 0 12 0,0 0 14 16,0 0 5-16,-3-3 5 0,3 3 3 16,0 0 3-16,0 0 3 0,0 0-3 0,0 0 9 15,0 0 3-15,0 0 3 0,0 0 1 16,0 0-4-16,0 0 11 0,0 0 1 0,0 0-9 15,0 0 9-15,0 0-1 0,0 0-3 16,-12 1-7-16,12-1 6 0,0 0-1 0,-6-1-1 16,6 1 0-16,0 0-3 0,-6-4 1 15,6 4-2-15,0 0 0 0,-3-2 0 16,3 2-4-16,0 0 0 0,0 0 8 16,-10-2-13-16,10 2 7 0,0 0-3 0,-8-1 1 15,8 1-1-15,0 0-4 0,-7 0 4 16,7 0 3-16,-8-2-10 0,8 2 1 0,-7-2 2 15,7 2 2-15,0 0-3 0,-12 2 2 16,12-2-4-16,-6 2-3 0,6-2 4 0,-9 1 3 16,3 1-3-16,6-2 5 0,-8 0-3 15,8 0-6-15,-11 2 8 0,10 0 0 0,1-2-3 16,-11 2-8-16,11-2 8 0,-8 0-3 16,1 1 0-16,3 1 1 0,-2 0 6 0,6-2-1 15,-8 4-8-15,-2-4 9 0,7 3-6 16,-4 1 3-16,7-4 0 0,-12 3-4 15,8-1 0-15,0 0 3 0,-5 0 0 0,3-1-3 16,-1 3 1-16,1-2-2 0,0-2 3 16,2 3-1-16,0-1-3 0,-4 2 3 0,1-2 4 15,2 0-4-15,-1 3 0 0,0-4-3 16,2 3 3-16,-5-2 0 0,6-1 3 0,-6 3-3 16,5 0 2-16,0-1-3 0,-3-1 1 15,3 2 2-15,0-2 3 0,-3 1-2 0,4 0-5 16,-7 1 2-16,7 0-4 15,-1-1 3-15,-3 1 3 0,1-2-1 0,-1 3-4 0,4-3 2 16,-4 4 9-16,2-5-14 16,0 4 10-16,-2-1-5 0,3-1-2 0,-2 1 3 15,2 0 0-15,0 1 4 0,-3-2-3 16,3 0-1-16,0 0 6 0,-3 2-2 0,6-2-9 16,-4 1 6-16,-2 0-4 0,4 0 3 15,-2-1-1-15,1 4-3 0,0-4 5 0,0 3 0 16,-3-3-2-16,6 3 4 0,-4-2-2 15,3 1-5-15,-2 0 7 0,0 0-7 0,0-2 3 16,-1 3-1-16,3-2 6 0,-2 0-4 16,0 2 4-16,-1-2-6 0,4 0 1 0,-1-1 4 15,0 1-4-15,-3 0 1 0,3-1 7 16,-1 3-10-16,2-4 3 0,-3 3-2 16,-1 0 4-16,3-2-4 0,2 3 2 0,-4-2 5 15,0-1-6-15,-1 3 2 0,4-2-4 16,-3 1 6-16,-1 1-6 0,1 0 6 0,0 0-2 15,0-1-1-15,-1 1-3 0,4-1 3 16,-4 1 0-16,1 0 0 0,0 1 2 0,0 1-1 16,-1-1 1-16,1 1 0 0,0 0-1 15,0 0-2-15,-1-3 3 0,-1 2-2 0,2 1-1 16,-1 0-2-16,2 0 0 0,-4 0 2 16,4 2 2-16,-2 0 0 0,-2 1 0 0,4-1 5 15,-2-1 0-15,1 1-9 16,0-1 5-16,0 2 6 0,-1-2-8 0,2 3 7 15,-2-1-7-15,-2 0 5 0,6-1-9 16,-3 2 0-16,-3-2 5 0,5 2 0 0,-2-1-3 16,-3 0 4-16,4 1-1 0,1-1 2 15,-3 0-4-15,1 1 4 0,2 1 0 0,-2-2 0 16,2 1 3-16,-3 1-7 0,3-1-4 16,1 2 7-16,-2 0 3 0,-1-3-5 0,-1 2 2 15,4-1-1-15,-1 1-2 0,0 1 2 16,-3 0 1-16,3-1-1 0,-1 1 2 0,2-2-2 15,-1 2-1-15,-3-3 5 16,3 0-7-16,0 2 4 0,1-1-2 0,-1-3 0 16,2 4-2-16,-3-1 4 0,-1-3-2 0,1 3-3 15,2-1 4-15,-1 2 1 0,0 0-2 16,-1-1-2-16,-1 2 5 0,2-1 0 0,0-2 1 16,0 2 0-16,0 0-2 0,0 0 1 15,-1 1-4-15,1-1 1 0,1-1 8 0,1 1-5 16,-2 0-5-16,-1-2-1 0,3 3 6 15,-2-3-5-15,2 2 5 0,-2-2-1 0,2 2 1 16,-2 1 0-16,2-5-1 0,0 4-2 16,2 1 1-16,-2-2 6 0,4 1 0 15,-4-2-4-15,3 0 0 0,-3 1-5 0,2-1 2 16,-1 0 0-16,1 1 2 0,1-2 0 16,1 1 2-16,-2 0-2 0,2-2 0 15,0 1 0-15,1 1-3 0,-2-2 2 0,2 0-1 16,0 2 0-16,-2-4 1 0,4 0 2 15,-3 2-1-15,0 0-2 0,3 0 0 0,-2-1 4 16,0 3-2-16,2-4-1 0,-4 2-1 16,6-2 0-16,-5 4 5 0,2-2-7 0,0-2 5 15,3 0 1-15,-3 2 3 16,3-4-7-16,-1 3 5 0,0-3 0 0,-1 2 1 16,1 2-6-16,3-4 8 0,-5 1-8 15,2-3 4-15,1 3-1 0,-3-2 0 0,3-1 3 16,1 4-9-16,-2-4 12 0,1 3-4 15,-1-3 5-15,0 1-3 0,1-2-4 0,-1 2 9 16,2 0 0-16,3-1-4 0,-1 2 3 0,0-3 0 16,0 1 3-16,3 1-1 0,0-2-3 15,-1 1 1-15,0 1-3 0,4-2 2 0,-4 2 0 16,3-1-3-16,-1-1 2 0,-1 1-2 16,2-3-1-16,0 2-1 0,-2-1 2 0,0-1-2 15,1 2 6-15,-1-2 6 0,-1 0 5 16,4-2-2-16,-1 1-1 0,-3-1 4 0,5-3-1 15,0 0-2-15,2 1-4 16,1-7 6-16,4 4-6 0,10-9 6 0,-3 3-2 16,1 0 4-16,-1-4 4 0,3-1 1 15,-3 0 0-15,4 1-4 0,-6-3-2 0,3 0-3 16,-3 2-2-16,-2-3-2 0,1 3-5 16,-3-7 5-16,0 7-3 0,-1-3-1 0,-1 1-5 15,0-3 2-15,-3 2 2 0,2-1-7 16,-3 1 2-16,2-1-2 0,-2-2 0 0,-3 4-3 15,-5 2 1-15,2 2-1 0,0-2-2 16,-1 0 3-16,-1-1 0 0,-1 0-1 0,1 2-3 16,0 0 2-16,-2 0 2 15,-1 4 0-15,-2-3-5 0,2 1 2 0,2 2 0 16,-7-2 1-16,6 0 1 0,-4 2 0 16,-2-2-1-16,4 2-1 0,-3-1 3 0,1 2-4 15,-1-2 1-15,3 1 0 0,-6-2 2 16,6-1-5-16,-3-1 4 0,-2 1 0 0,4-6-5 15,-1 6 4-15,-1-5 0 0,5-1 0 0,-5 1 1 16,3-2-2-16,-3-2-1 0,2-7 1 16,-4 3-1-16,5 6-1 0,-5-2 2 0,0 0-3 15,1 0 1-15,-4 3 4 0,4-1-7 16,-3 2 2-16,-2 0-2 0,0 1 1 0,0-1 2 16,-5 0 2-16,3 3-3 15,1-1 0-15,-1-1 2 0,-5 1 1 0,3 1-2 16,-5-1 0-16,4 2 0 0,-7 0 0 15,4 2-3-15,-2-3 3 0,1 2 1 0,-1-2 1 16,-1 3-1-16,-1-1-1 0,2-2 2 16,-5 4-4-16,2-2 0 0,-1 1 4 0,-1 0-1 15,2-1 0-15,3 3-1 0,-3 3-2 16,2-2 5-16,-5-1 2 0,1 0-3 0,-4-1 3 16,6 5-4-16,-4-2-1 0,5 1 2 15,-4 1-2-15,1 0-3 0,-4 5 1 0,2-3 2 16,-4-2 0-16,2 4 4 15,-2 0-1-15,-2-2-2 0,-2 1 3 0,-1 1-4 16,0-1 3-16,-13-1-2 0,6 2-1 16,-4-4 4-16,-3 5-4 0,-2-3 0 0,0 2 1 15,-3-1-2-15,2 3-3 0,-2-2 3 0,-1 3-3 16,2-3 5-16,0 1-1 0,9 2 1 16,-7 0 2-16,5 1-3 0,10-1 1 0,2 2-4 15,0 0 1-15,4 0 4 0,4 0-4 16,-2 2 8-16,6-1-3 0,-2 3-4 0,3-1 3 15,2-2-8-15,2 4-6 0,-1-3-3 16,-2 3-2-16,6-3-6 0,-4-1 2 0,3 3-13 16,-1 0-4-16,4-1-19 15,-2 1-12-15,1 1-24 0,4-5-33 0,-4 4-58 16,2-2-213-16,2-2 88 0</inkml:trace>
  <inkml:trace contextRef="#ctx0" brushRef="#br0" timeOffset="66290.75">20285 4519 1023 0,'-3'-6'-66'0,"3"6"13"0,0-6 3 16,0 6 21-16,-2-7 8 0,1 5 0 0,1 2 8 15,-2-7 7-15,-3 2-2 0,1 2 4 0,2 1 10 16,2 2 2-16,-9-6-6 0,7 3 4 16,2 3 3-16,-10-4-6 0,4 4-6 0,-3-2 9 15,1 2-5-15,8 0 0 0,-22 0 1 16,10 2-2-16,-6 2 2 0,-2 1-2 0,2 1-1 15,-8-1 3-15,-9 7 5 16,1-1-2-16,-3 3 1 0,-4-1 0 0,1 2 0 16,-3 0 2-16,3 2 0 0,-9 4-2 15,3 2 1-15,9-5 0 0,-2 1-4 0,4 2 6 16,4-2-5-16,1 4-1 0,3-1-1 16,3 1 1-16,1 0 1 0,5 2 1 0,1 0 1 15,5 0 12-15,-6 4 17 0,4-1-15 16,8-3-1-16,-3-5 1 0,1 3-6 0,3 2 1 15,2-2 0-15,1 4-5 0,-1-2-1 16,3 1 3-16,0 3-2 0,3-2 3 0,0-2 0 16,4 14-4-16,1-5-1 0,4 0 4 15,3 0 6-15,7-3 3 0,-4 0 0 16,14 5 2-16,3-2 0 0,10-2 1 16,-1-1-2-16,6-2 5 0,5-5-3 0,3-4-1 15,3-3 3-15,0 0 1 0,4-6-10 16,2 0 0-16,2-8-1 0,3-3-2 0,-14 0-1 15,12-1-1-15,1-1-2 0,-1-7 3 16,-3 2-6-16,0-8 1 0,-4-1-2 0,0-5 3 16,0 1-4-16,-7-3 2 0,6-5-2 15,-8-3-5-15,-6-1 7 0,0 1-9 0,-1-3 5 16,-10-2-3-16,3-4 0 0,-6 0 2 16,-3-3-2-16,-4-1 2 0,-2-1 1 0,-8 6 4 15,5-6-4-15,-9 9 8 0,-1-3 1 16,-2 2-1-16,-4 1 0 0,1 9-1 15,-5 0-3-15,0 5-3 0,-4 1 3 0,2 0-2 16,-4-2-1-16,-1 5 1 0,-1-1-4 16,-2 0 1-16,-5 2-1 0,0-2 1 0,-12-2-4 15,-2 3 2-15,-2 2 0 0,-9 5-5 16,-4-1 5-16,-2 5 0 0,-6-1-5 0,-14-3 4 16,10 8-1-16,-1 1 2 0,-16-2-6 15,4 8 2-15,-5-2 2 0,10 1 0 0,12 1-8 16,-2 2-14-16,9 1-13 0,1-1-20 15,10-1-30-15,9 1-32 0,2 1-40 16,7 1-245-16,3-2 85 0</inkml:trace>
  <inkml:trace contextRef="#ctx0" brushRef="#br0" timeOffset="69075.08">21072 4847 985 0,'0'0'-62'0,"0"0"16"0,0 0 11 16,0 0 8-16,0 0 11 0,0 0 4 0,0 0-3 15,0 0 5-15,0 0 1 0,0 0 7 16,0 0 5-16,0 0-10 0,0 0 4 0,6 5-3 15,-6-5 9-15,4 6 0 0,3-5 2 16,-5 3-4-16,4 0 3 0,-4-3 11 0,5 3-7 16,-2 1 2-16,5 0-5 0,-5-1-1 15,4 5-1-15,2-3 2 0,1 4 2 16,1-1-2-16,-1 0 3 0,3 2-1 16,0-1-6-16,0 3 7 0,1-2 1 0,-2 3 4 15,3-2-14-15,0 3 6 0,-2-3-4 16,0 3 19-16,-1-1-19 0,1 0 2 0,-3-3-1 15,-1 3 2-15,4-1-3 0,-4 2 8 16,-1-2-1-16,0 3-8 0,7-1 1 0,-4 1 5 16,-3 2-6-16,2-1 4 0,1 0 0 15,-1 0 6-15,0 2-10 0,0 0 3 0,3-1 1 16,-5 1 3-16,3 2-3 0,-5-1 9 16,4-2-10-16,-1 1 4 0,-2 0-2 0,1 0-3 15,0 2 3-15,1-2 3 16,-2 2 3-16,-1-1-14 0,1-4 6 0,-4 0 5 15,2 3 0-15,-3-4-6 0,3 3 1 16,-2-4-3-16,2-1 3 0,-2 3 3 0,-2-2-4 16,4-3 2-16,-4 0-1 0,2 2 14 15,2-5-11-15,-4 4-2 0,2-1 5 0,1-2-6 16,-2 2 0-16,3-2-4 0,-4 1 0 16,2-1 16-16,2 0-7 0,-4 0-8 0,4 4 15 15,-2-5-11-15,2 2 2 16,-2-2-6-16,-2 1 5 0,2-2 0 0,-1 1-8 15,0-3 6-15,-2 4-8 0,3-2 11 16,-3 2-5-16,1-5 1 0,0 1 8 0,1 4-14 16,1-2-1-16,-3-3 10 0,-2 2-5 15,1-1 12-15,1 0-8 0,3 1 1 0,-5 0 5 16,2 0-3-16,-2-3-5 0,3 4 1 16,-2-4 2-16,-1 3 2 0,2-3 2 0,-2-3-5 15,2 8-4-15,1-4 5 0,-3-1 0 16,0-3 2-16,2 9 2 0,0-8 0 0,-2 2-6 15,0 2 6-15,1-2-1 16,-1-3-6-16,0 6 1 0,0-6 5 0,0 6-9 0,0-6 1 16,2 4 2-16,-2-4 3 15,0 5-2-15,0-5 2 0,3 4 4 0,-3-4-7 16,0 3 2-16,0-3-2 0,0 6 4 16,0-6-8-16,0 0 2 0,2 4 5 0,-2-4-6 15,0 0 3-15,2 4-1 0,-2-4 0 16,0 0-3-16,0 5 6 0,0-5 2 0,0 0-1 15,0 0-3-15,0 0 2 0,0 0-8 16,0 0 5-16,0 0-8 0,0 0 7 0,0 0-1 16,0 0-20-16,0 0-41 0,0 0-38 15,0 0-58-15,0 0-184 0,0 0 143 0</inkml:trace>
  <inkml:trace contextRef="#ctx0" brushRef="#br0" timeOffset="71785.86">21017 4502 893 0,'0'0'-19'0,"0"0"31"0,0 0 12 0,0 0 8 0,0 0 14 16,0 0 11-16,0 0 14 15,0 0 7-15,0 0 8 0,0 0 3 0,0 0-2 16,0 0 1-16,0 0-3 0,0 0-5 15,0 0-6-15,0 0 5 0,11-9-2 0,-5 4-4 16,1 0-3-16,-4 1-7 0,7-2 1 16,2 1-6-16,-2-3-6 0,3-3-5 0,-1 0-2 15,8-1-1-15,-5-3-5 0,11-5-2 16,0-2-3-16,1-2-4 0,0-1-4 0,0-3-3 16,9-5 1-16,-3-1-5 0,3 0-3 15,0 0 2-15,-1-1-7 0,3-3 0 0,0 1 1 16,0-1-6-16,-7 0 0 0,5 2-2 15,-9 8 3-15,4-8-5 0,-6 11 2 16,1 1 0-16,0-1 1 0,-6 4-2 0,-1 5-1 16,-4-2-1-16,-2 7 3 0,-3 0-4 15,3-1-2-15,-6 1-1 0,5 3 2 0,-6-1-2 16,2 2 0-16,-2-1-5 0,2 0 1 16,-3 3-5-16,2-1-8 0,-6 2-12 0,3-1-7 15,1 0-10-15,-3 4-13 0,-1-3-14 16,-1 4-10-16,7-6-23 0,-4 3-22 0,-3 3-14 15,0 0-19-15,4-4-24 16,-4 4-378-16,0 0-67 0</inkml:trace>
  <inkml:trace contextRef="#ctx0" brushRef="#br0" timeOffset="73253.35">22657 3346 1451 0,'1'-4'-74'0,"-1"4"11"0,0 0 23 16,4-5 8-16,-4 5 14 0,0 0 9 0,0 0 18 15,0 0-4-15,5-3-1 16,-5 3 3-16,0 0-1 0,0 0 0 0,0 0 5 15,0 0-11-15,0 12 5 0,0-5 0 16,0 4 1-16,-2 3 5 0,-3 2-3 0,3 4 7 16,2 0-4-16,-1 6 0 0,-4-1 2 15,5 2-7-15,-7 2 3 0,6-6 1 0,1 0-4 16,-2 0-1-16,0 1-2 0,2-3 2 16,-5 0-2-16,5-2 0 0,-2-2-24 0,2-3-41 15,0-4-52-15,0 2-85 0,0-3-142 16,4-3 144-16</inkml:trace>
  <inkml:trace contextRef="#ctx0" brushRef="#br0" timeOffset="73742.5">23190 3289 951 0,'0'-2'23'0,"0"2"19"0,2-7 11 0,-2 7 10 16,0 0 2-16,-2-4 7 0,2 4-6 16,0 0-2-16,-5-2-8 0,5 2-9 15,0 0-3-15,0 0 0 0,-12 4-8 0,4-2-2 16,-4 5-5-16,2 2-1 0,0 3-4 16,-3 0-3-16,-1 4-1 0,-6 10-1 0,4 1-4 15,-1 2 5-15,-2 3-3 0,1-4-2 16,3 3-2-16,0 1 0 0,7-6-3 15,-1-4-1-15,3 1 1 0,2-4-2 0,-1 0-2 16,5-1 3-16,0 0 0 0,0-3-5 16,5 0 4-16,-1-2-6 0,0 0 2 0,2-3-2 15,0 0-2-15,3-5-6 0,-3 0-7 16,6-2-7-16,0-3-10 0,0-3-11 0,3-2-3 16,1-2 3-16,6-7 0 0,1-4 3 15,4-8 6-15,-7 0 4 0,7-2 8 16,-5-6-5-16,3-7 5 0,-6 7 4 15,2 1-4-15,-4-1 2 0,-2 3 3 0,-2 4 5 16,-5 2 1-16,-2 4 5 0,-4 5 7 16,0 1-2-16,-2 3-5 0,-2 1 3 0,0-1-3 15,-4 5 0-15,-2-1 2 0,-4 1 1 16,0 5-3-16,-1-2 2 0,-2 6-1 0,-1 0-15 16,-3 0-41-16,2 0-33 0,2 3-56 15,2-1-242-15,-2 3 98 0</inkml:trace>
  <inkml:trace contextRef="#ctx0" brushRef="#br0" timeOffset="75197.52">22568 5143 1001 0,'0'0'-8'0,"0"0"24"15,0 0 18-15,0 0 14 0,0 0 5 16,0 0 6-16,0 0 6 0,0 0 5 0,0 0 2 15,0 0 1-15,0 0-6 0,0 0-4 16,0 0-2-16,13-9-5 0,-9 8-2 0,-4 1-3 16,7-6-5-16,-4 4-1 0,4-1-8 15,-3 1-1-15,5-3-3 0,-4 2-4 16,2 1-2-16,1-1-4 0,2 0-1 16,0-4-2-16,2 3-1 0,-4-1-5 0,2 3 2 15,3-3-5-15,-6 3 1 0,3-1-3 16,0 1-1-16,-3 0-2 0,1 0-2 0,-1 2 0 15,-7 0 0-15,12 0-3 0,-7 0 0 16,-5 0 4-16,10 0 0 0,-5 4-1 0,-2-2-1 16,2 1 0-16,0 2-4 0,-2 1 4 15,1 1-1-15,-2 2-1 0,-2-2 0 0,-2 5 1 16,2 2 0-16,-4 1-2 16,-2-1 7-16,-3 6-4 0,1 1 2 0,0 1 3 0,-4-3-5 15,-1 9-1-15,-1-5-1 16,4-6 2-16,0 2 9 0,2 0-7 0,-4-4-1 15,7 0-4-15,-6-1 2 0,2 1-2 16,4-4 0-16,-5-1 3 0,7-2-5 0,-4 2-1 16,4-2-29-16,0-3-39 0,-1-1-65 15,2-2-92-15,2-2-411 0,0 0-136 0</inkml:trace>
  <inkml:trace contextRef="#ctx0" brushRef="#br0" timeOffset="75592.58">22906 5316 1657 0,'0'0'5'0,"-4"4"43"0,4-4 14 15,-3 6 13-15,3-6 13 0,-3 1 17 0,3-1 9 16,-5 4 8-16,5-4 0 0,-4 4-2 15,4-4-11-15,0 0-9 0,0 4-14 0,0-4-7 16,0 0-9-16,-1 2-5 0,1-2-6 16,0 0-14-16,0 0-25 0,0 0-43 0,0 0-42 15,0 0-66-15,0 0-76 0,0 0-120 0,18-6-136 16,-10 4-195-16,6-4-155 0</inkml:trace>
  <inkml:trace contextRef="#ctx0" brushRef="#br0" timeOffset="75949.35">23422 5095 1769 0,'-3'-5'-39'16,"-2"1"18"-16,1 2 6 0,0-3 17 0,4 5 3 15,-7-3 14-15,2 1-1 0,5 2 1 16,-9-2-1-16,3 2-2 0,6 0-1 15,-13 0-2-15,4 2 0 0,1 2 2 16,-1-1-9-16,-1 2 4 0,2-1-3 0,-1 1 2 0,3 4 0 16,-2-3-3-16,1-1 6 15,2 7 5-15,0-3-4 0,0 3 9 0,3 1-1 16,0 1 2-16,2-1-1 0,2 2 1 16,0 0 1-16,1 2-1 0,1 2-4 0,-1-2 3 15,-2 2 0-15,6-3 2 0,-2 0 0 16,0 1-5-16,-1-4 0 0,0 4 2 0,-2-4-2 15,3-1-6-15,-3-3-1 0,-2 0-1 16,0 1-2-16,-2-2-4 0,-3-1-2 0,2-3-28 16,-6 1-50-16,1-2-65 15,0-3-65-15,8 0-103 0,-15-8-231 0,6 0-41 0</inkml:trace>
  <inkml:trace contextRef="#ctx0" brushRef="#br0" timeOffset="76119.45">23322 5074 1389 0,'6'-11'5'0,"3"2"22"0,-6 0 27 16,4 4 11-16,-1-1 8 0,-2 1-2 0,3 0 2 16,3-3-8-16,-2 2-4 0,9-4-9 15,3 1-4-15,0 2-5 0,1-2-5 0,13-1-12 16,-5 1-23-16,-1 3-35 0,3-6-31 16,0 5-51-16,2-4-49 0,-5 5-74 0,-4 0-268 15,-6 0-10-15</inkml:trace>
  <inkml:trace contextRef="#ctx0" brushRef="#br0" timeOffset="76411.83">23917 4829 1440 0,'-3'-2'29'0,"3"2"10"0,0 0-4 0,0 0-3 16,0 0-4-16,0 0 7 0,-14 6 13 16,14 1 16-16,-1 4 1 0,-6 5 2 15,3 2-1-15,-2 8 1 0,-2 6-4 0,-3 8-2 16,1-5-5-16,-1 4-5 0,3-1-4 16,-3-2-1-16,3 1-6 0,0 2-3 0,-1-5-4 15,4-6-4-15,2-4-5 0,-4-3-3 0,5 2-22 16,-2-6-36-16,2 0-46 0,-2-4-61 15,1-1-60-15,3-1-113 0,-1-3-274 0,1-3-91 16</inkml:trace>
  <inkml:trace contextRef="#ctx0" brushRef="#br0" timeOffset="76577.83">23857 5186 1549 0,'4'-7'-33'0,"-4"3"29"0,4-4 5 15,1 0 16-15,-1 3-4 0,0-4 1 0,5 0-4 16,3-2 2-16,1 1-8 0,3-1-5 16,-1-3-27-16,6 2-30 0,-3 0-33 0,4 0-40 15,-1 0-86-15,0 2-143 0,-5 0 127 16</inkml:trace>
  <inkml:trace contextRef="#ctx0" brushRef="#br0" timeOffset="76783.16">24017 5110 930 0,'-11'12'-12'0,"4"0"8"0,3 0 20 15,-2 1 22-15,-1 3 22 0,6-5 3 16,-3 2 7-16,1 0-2 0,1 2-1 0,0-1-4 16,2 1-5-16,0-2-6 15,4 4-3-15,3 0-4 0,1-2-4 0,-2 0-6 0,6 4-3 16,2-3-32-16,0-3-44 15,5-2-63-15,1 0-87 0,-5-5-257 0,3-3 40 16</inkml:trace>
  <inkml:trace contextRef="#ctx0" brushRef="#br0" timeOffset="77193.49">24447 4859 1235 0,'-11'-1'-20'0,"11"1"4"0,-6 0 17 15,6 0 5-15,-8 5 13 16,1-1 11-16,0 1 10 0,2 5 11 0,-3 3 0 16,1 3 3-16,-3 2-4 0,0 5 5 15,-2 8-2-15,2-6-1 0,4-1-3 0,-5 10-2 16,0-1 5-16,6-3-2 0,-4 4-4 15,5-6-1-15,2-3-4 0,0-3-5 0,2 1-5 16,0-2-2-16,2 0-2 0,1-2-1 16,0-2-5-16,3 2 2 0,0-4-6 0,3-2-1 15,1 1 3-15,1-4 3 0,1 0-5 16,1-2-4-16,2-5 3 0,-3 2-2 16,1-5-5-16,1 0 0 0,-1-5 1 0,2 0 1 15,-5-3-2-15,3 0-1 0,-7 1 4 16,2-2-5-16,-1-3 3 0,-5 3-2 0,2-3-1 15,-4 3-3-15,-1-1-1 0,-2 3-6 16,-3-2 2-16,-2 1-12 0,-1 1-27 0,-4-1-40 16,0 2-66-16,-1 1-66 0,1 1-163 15,1-2-154-15,1 2-33 0</inkml:trace>
  <inkml:trace contextRef="#ctx0" brushRef="#br0" timeOffset="85402.6">20157 10928 1363 0,'0'3'-56'0,"0"-3"22"15,0 0 17-15,0 0 10 0,0 0 5 16,0 0 7-16,0 0 5 0,0 0 12 0,0 0-2 15,0 0 4-15,8 0 0 0,-8 0 7 16,8 0-2-16,-8 0 0 0,0 0 4 0,11-3-2 16,-11 3 0-16,13-3-5 0,-7 3 1 15,3 0 1-15,-1 0-4 0,2-2-3 0,0 2-2 16,4 0 0-16,-2-1 2 0,2-1 0 16,1 2-1-16,2-2-2 0,5 0-3 0,-6 2-5 15,5-1 1-15,0-1 2 0,1-1-4 16,5 2 1-16,-1-1 2 0,-2 0 0 0,3 0-4 15,0 0-2-15,1 0-1 0,-5 0-1 16,-1 2 1-16,8-2 1 0,-3-2-4 16,-4 2 4-16,0 2-8 0,3-1 10 0,-3-1-10 15,-3 2 4-15,4 0 0 0,-6-2-1 16,5 0 1-16,-1 2-3 0,-2-3 3 0,4 3 2 16,-1-3-3-16,-3 3 4 0,6 0-4 15,-3-2 0-15,3 1 0 0,-1 1 0 0,4-2 2 16,0 2-1-16,3 0 4 0,-1 2 5 15,0-4-4-15,16 2 1 0,-10 0 3 0,-2 2-3 16,12-4 1-16,-2 4 0 0,0-1-2 0,2 1 0 16,-4-2-1-16,6 0 2 0,-3 3 0 15,6-1 0-15,0-2-3 0,-2-2-1 16,2 4 3-16,0-1-2 0,3-1-2 16,0 2-1-16,2 0 4 0,-3 0-2 0,1-1-1 15,-1 1-1-15,2 1-3 0,14-2 2 16,-13-1 2-16,10 6-4 0,-11-4 3 0,-3 0 1 15,1 3-5-15,-1-2 6 0,0 2-4 16,-1-1-1-16,-4-1 2 0,2 3 0 0,3-4 0 16,-4 4 1-16,1-1-5 0,0-3 4 0,0 1-1 15,-1 2 1-15,-4-1 1 0,2 0 0 16,-3-2-3-16,-1 1-1 0,-2 1 3 0,-7-2 0 16,-5 0-1-16,0 0 1 15,0-1 0-15,-3-1 0 0,1 2-2 0,-2-2 3 0,1 3-1 16,-10-3 1-16,8 0 0 15,-8 1-1-15,-1-1 0 0,2 2-1 0,-5-2 0 16,1 0 4-16,-3 2-1 0,0-2 3 0,-1 0 1 16,-1 2 3-16,3-4-4 0,0 0 1 15,-8 2 0-15,7 0 1 0,-10 0 3 0,8-2-6 16,-8 2 3-16,8 0-2 0,-8 0-2 16,9-1 3-16,-9 1 2 0,5 1-4 0,-5-1 0 15,0 0-3-15,12 0 1 0,-12 0 1 16,0 0 0-16,5 2 0 0,-5-2 0 0,0 0 0 15,8-2 1-15,-8 2-3 16,0 0 1-16,5-1-2 0,-5 1 2 0,0 0-5 16,0 0 3-16,0 0 0 0,0 0 0 0,0 0 3 15,0 0-6-15,0 0 4 0,0 0 0 16,0 0 0-16,0 0-2 0,0 0-1 0,0 0-1 16,0 0-5-16,0 0-3 0,0 0-5 15,0 0-18-15,0 0-19 0,0 0-11 0,0 0-22 16,0 0-30-16,0 0-10 0,0 0-31 15,0 0-56-15,0 0-270 0,0 0 13 0</inkml:trace>
  <inkml:trace contextRef="#ctx0" brushRef="#br0" timeOffset="87293.88">24115 10449 1216 0,'-2'-4'-50'16,"0"1"16"-16,0-1 11 0,-3 1 2 0,3-1 16 15,-1-1 5-15,-4 0 7 0,3 1 11 0,-3-1 5 16,0 1 2-16,-3 0 2 0,7 1-4 16,-11-5 6-16,6 5-6 0,-2-4 11 0,0 4-7 15,-3-3 1-15,2 3 2 0,-3-4-2 16,1 4 1-16,-3-2 1 0,-1-2-6 0,-1 0 2 15,1 3-2-15,-1-4-2 16,-1 3-3-16,1-1 2 0,-2 1-2 0,-3-1-1 16,4 0-1-16,-1-2-4 0,-3 2 5 15,-1 0 2-15,1-2-6 0,3 4 2 0,-4-4-2 16,-1 1 4-16,4-1-4 0,0 5 2 0,-5-3-4 16,4-1 1-16,-3-1 1 0,0 0-3 15,0 5 0-15,1-5-2 0,-4 1-1 0,1 1 1 16,2 0-1-16,0-1-3 0,2 1 3 15,-2-2-5-15,0 2 1 0,0 1 0 0,-1-1-4 16,5 3 4-16,1-3-3 16,-4 2 2-16,6 2 1 0,-10-3 0 0,7 1-6 0,-4-2 4 15,2 2-1-15,2 0 2 16,-5 0-2-16,6 2 1 0,-5-3 2 0,-1 0-6 16,4 2 4-16,-4 0-2 0,-2-3 1 0,3 2-1 15,5 1 0-15,-5-3 0 0,2 0 1 16,3 0-1-16,-1 3 3 0,-4-3 0 0,9 2-5 15,-6 1 2-15,4-2 2 0,-4 2 2 16,4-1-4-16,-4 1 0 0,4 0-2 0,-3-2 4 16,2 5-1-16,-5-4-4 0,-1-2 2 15,0 3 0-15,3 0 4 0,-6 0-2 0,1-1-3 16,-5 2 0-16,2 1 1 0,-9-5 2 16,8 4-3-16,-1 0 2 0,0 2-1 0,1-2 2 15,-1-2-4-15,2 4 3 0,-15-4-3 16,11 4 2-16,1 0 3 0,1-1-1 15,3-2-2-15,-12-2 0 0,6 5-3 0,3-4 4 16,5 2 1-16,-1 0-2 0,-4-1-3 16,2-1 4-16,7 4 0 0,-6 0 2 0,-1-2 0 15,3 0-3-15,0 0 2 0,1 2-2 16,-1-3 2-16,2 3-1 0,2-2-2 0,1 0 1 16,-4 4 3-16,-1-4-1 0,-2-1-1 15,-1 6-3-15,0-3 3 0,0 2 1 0,-2 0-3 16,-2-4 0-16,3 4 0 0,-14-4 1 15,10 0 1-15,-9 4-2 0,8-4 4 0,2 2-6 16,3-3 4-16,-5 3-1 0,-6 3 0 16,2-6 2-16,12 3 1 0,-7 3-4 15,5-6 0-15,-5 3-1 0,4 0 4 0,-2 3 0 16,1-3 1-16,1 0 1 0,-1 2 1 16,-2 0-4-16,5-1 2 0,-3 1-3 0,1 0 3 15,3 0-2-15,-2 0 0 0,2-2-1 16,1 4-2-16,4-3 4 0,-1-1 2 0,4 4-1 15,-3-2-4-15,1 2 0 0,4-4 1 16,-1 3-2-16,-1 2 4 0,4-2 3 0,-3 5-5 16,2-3-1-16,1 1 3 0,-3 1-2 15,2 0 0-15,1 4 5 0,-6-3-2 16,4 1-2-16,-2 0 1 0,1 2-2 0,1 1 2 16,-2-3-4-16,3 5-2 0,1-3 4 15,2 2 1-15,1-2 1 0,1 1 1 0,-3 3-3 16,4-3-1-16,0 1 2 0,5 0-1 15,-3 0-1-15,1 2 0 0,3-1 2 0,-2 2 2 16,1 1 0-16,-1 5 1 0,-1-4-3 16,4 1-1-16,-3-2 3 0,1 4 1 0,-1-2-6 15,5-2-1-15,1-1 9 0,-6 2-6 16,7 0-1-16,-2 0 1 0,2-6 1 0,2 4 2 16,-2-1-5-16,5 2 3 0,-3 0 1 0,-1-4 0 15,4 0-2-15,4 3 2 16,-6-5 1-16,4 0-3 0,-1 3-1 0,5-3 2 15,-3 2 2-15,2-1-5 0,1-3 0 16,1 2 0-16,1-1 0 0,4 1 2 0,2-2 1 16,-1-1 4-16,6 1-2 0,-1-1-4 15,0-3-2-15,4 3 4 0,-2 0-3 0,13-1 2 16,-4-1 4-16,1 2-8 0,7-3 7 16,0 5-4-16,3-3 3 0,-4-1-4 15,3 0 2-15,3 1-2 0,1 1 7 0,1-3-2 0,-1 1 0 16,-1-1-4-16,8 0 3 0,10 0 0 15,-10-1-1-15,12 0-6 0,-2 1 5 16,-8-3 2-16,10 2 1 0,0 0-1 16,-10-3-1-16,10 4 2 0,0-2-3 0,1 4 3 15,1-2-2-15,-4 0 0 0,-10-3 0 16,12 2 0-16,-2 1-1 0,-9-2 2 0,10 2-1 16,1 2 1-16,-14-4 0 0,15 0-3 15,-14 1 3-15,-1 0 0 0,1 0 3 0,11 2-2 16,-11-3 1-16,-1 1 1 0,1-2 3 0,-4-2 0 15,5 2-2-15,-3 0 4 0,0 0-4 16,3-2 2-16,-3 1 1 0,3 1 1 0,0 0-3 16,-5 0 3-16,2 0 1 0,-2 0 0 15,3-2-3-15,-3 2 1 0,1 1 3 16,-1 0-2-16,3-3-5 0,-3 0 0 16,0 0-4-16,3 0 4 0,-3 1 0 0,0-2 3 15,1 2-2-15,-1 3-1 0,-1-4-4 16,-4 2 4-16,2-2-4 0,-2 0 5 0,0 2-6 15,-8-4 0-15,6 4 3 0,-7-4 0 0,-8 0-4 16,4 0 3-16,-7-6 1 0,0 3-1 16,1-1-2-16,-1-1 6 0,-4-1-4 0,-4 0-3 15,-1-1 0-15,-1 2 4 0,0-5 0 16,-3 1-4-16,1 1 2 0,-1-1-2 0,0-2 0 16,-4 2-1-16,-2-2 0 15,3-1 4-15,-5 2 0 0,2-3-1 0,-2 0 0 16,-1 0 1-16,-2-4-1 0,1 2 1 15,0-1-5-15,1-2 2 0,-1 4-1 0,1-3 3 16,-4-1-1-16,-1-1 1 0,2 3-6 0,-2-2 2 16,-1 0-1-16,1 3 1 0,0-1 3 15,-2-2-2-15,2 4 3 0,-2-2 1 0,0 4-3 16,0-4-2-16,-1 6 0 0,-1-4 4 16,2 5-3-16,-3 0 2 0,-1-3 1 0,2 5-7 15,-3-2 4-15,-1 1-3 0,-3-1-2 16,1 0-3-16,-1 5-13 0,1-4-12 0,-1 5-19 15,-1-3-22-15,3 0-24 16,0 2-19-16,3 1-55 0,1 0-311 0,-1 1 9 16</inkml:trace>
  <inkml:trace contextRef="#ctx0" brushRef="#br0" timeOffset="91410.82">13898 13961 1260 0,'0'0'-42'0,"0"0"7"0,-6 2 8 16,6-2-5-16,0 0 6 0,-6 0 6 0,6 0 16 16,0 0 9-16,0 0 9 0,0 0 7 15,0 0 5-15,0 0-2 0,0 0 0 0,22 0-2 16,-9 0 2-16,2-3 4 0,-1 1 7 16,10-2-6-16,-1-2-2 0,4 3 3 0,3-1-4 15,8-5-10-15,4 1 7 0,-1 0-2 16,1 0-6-16,0 1-2 0,5-1 6 15,3 3-7-15,-2-3 2 0,4 2-1 16,3 3-3-16,12-2-1 0,0-2 8 0,-2 4-6 16,-8 3-1-16,0-2-3 0,0 0 4 15,-2 2-6-15,-2 0-6 0,1 0 8 0,-7 2-5 16,1-2-3-16,-1 2 8 0,-12 0-2 16,-3-2-4-16,-2 1 5 0,-5-1-7 0,-7 0-15 15,4 3-1-15,-8-3-9 0,2 0-10 0,-3 2-5 16,-2-2-16-16,0 2-10 0,-3 0-14 15,1-1-23-15,-4 1-23 0,2 1-243 0,-5 0 116 16</inkml:trace>
  <inkml:trace contextRef="#ctx0" brushRef="#br0" timeOffset="93417.14">9071 15050 942 0,'-8'2'-37'0,"3"0"10"0,5-2 7 16,-10 2 11-16,10-2-1 0,-4 0 7 0,4 0 9 16,-9 4 1-16,9-4 7 0,-4 2 1 15,4-2-4-15,0 0 14 0,-8 0 7 0,8 0 0 16,0 0-4-16,0 0-4 0,0 0 0 16,0 0 2-16,0 0-1 0,0 0-2 0,25-2 2 15,-15 2-9-15,3-2 1 0,4 0-4 16,4 0 0-16,0-2-3 0,-1 3 6 15,8-4-2-15,1 3 0 0,11-3-11 16,2 1 0-16,3 1 3 0,0-3-6 0,2 4 7 16,1 0-3-16,3 0-3 0,2 0 2 15,4 1-1-15,15 1-2 0,1 0 11 0,3 1-11 16,-1-1 5-16,3 4-2 0,6 0 0 16,-4 0 3-16,4-1-2 0,2 3 8 0,2-1-2 15,0 5 0-15,0-2 0 0,3-3-7 16,-3 2-5-16,2 1 5 0,-2 2-2 0,-2-3 1 15,3 1 3-15,-6-3-3 16,-3 4 4-16,2-2-7 0,-4-3 3 0,2-1 3 16,-3 1-3-16,-2-3-2 0,5 1 0 15,-2-2 0-15,0 0 4 0,2-2 4 0,-3 1-5 16,-2-1-5-16,1 0 0 0,-2 0 1 16,-1 1 8-16,-4-1-4 0,-12 4-7 0,0-4 1 15,-2 4 6-15,-8-2 0 0,1 0-5 16,-9 0 1-16,-8 0-10 0,-2 1-19 0,-1-2-16 15,-6-1-14-15,-2 2-21 0,-3 0-14 16,-7-2-20-16,0 2-217 0,-2-2 153 0</inkml:trace>
  <inkml:trace contextRef="#ctx0" brushRef="#br0" timeOffset="94233.51">4449 16257 855 0,'7'0'-36'0,"-7"0"3"15,17-2 8-15,-9 2-1 0,5-1 9 16,4-2 15-16,8 0 8 0,4-3 16 0,13-1 13 16,2-1-7-16,7 0-1 15,7-1 3-15,9-2 7 0,0 1 10 0,1 1-18 16,-1-1-1-16,2 0-4 0,-2 1-5 15,1 0 5-15,-3 2-6 0,6-3-2 0,-2 0 3 16,5 0-8-16,1-4 7 0,2 1-6 16,5 2 1-16,3-7-1 0,5 4-4 0,19-2-3 15,6-2 9-15,-4 4-5 0,-21 1-9 16,2 6-18-16,-5-2-16 0,3 4-25 0,2 1-28 16,0-1-45-16,-7 3-173 0,-1 0 177 15</inkml:trace>
  <inkml:trace contextRef="#ctx0" brushRef="#br0" timeOffset="97675.18">22191 11524 343 0,'0'-5'73'0,"0"5"1"16,0 0-22-16,0 0-17 0,0 0-14 16,0 0 6-16,0 0 11 0,-2-6-8 0,2 6-1 15,0 0 1-15,0 0 10 0,2-3-10 16,-2 3 9-16,0-7 2 0,0 7 0 0,0 0-3 16,-2-3 2-16,2 3 1 0,-3-6 2 15,3 6-4-15,-2-6 0 0,0 5 4 0,2 1-3 16,-5-6 2-16,5 2-10 0,-3 3 2 15,1-3 2-15,-3-1-7 0,3 2-8 0,-2-3-1 16,0 2 4-16,-3 1-6 0,1-3 0 0,-1 3-6 16,-3-3 3-16,0 0-2 0,0 0 0 15,-3 1-6-15,1 0 3 0,-5-1 5 16,0 1-7-16,-1-2-1 0,0 3-1 16,-3-1-1-16,0 1-2 0,1-1 1 0,-2 2 0 15,-3-1 4-15,0-2-4 0,0 4-1 16,2-1-2-16,-3 3 5 0,5 0-6 0,-4 0 0 15,2 0 2-15,-3 2 2 0,-2-2-5 16,0 1 5-16,-1 5-1 0,-1-4 0 0,-12 0-1 16,11 3 2-16,-7 2-2 0,5-2-3 15,3-1 1-15,0 1-2 0,3 0 5 0,-13 2-6 16,3 2 3-16,-3-1 2 0,0 2-1 16,0-2 2-16,0 4-3 0,5-3 0 0,-2 5-5 15,4-3 6-15,2 3-4 0,0-1 3 16,1 2 0-16,1 2-1 0,1 2 3 15,1 0-1-15,4 2-4 0,-2 0 6 0,3 3-1 16,4-1-3-16,-3 1 0 0,5 4-1 16,1-7 4-16,5 0 1 0,-5 5-1 0,2 1-3 15,2-4-2-15,5-3 3 0,-3 1 3 16,3 2 0-16,0-1 0 0,4-1-4 0,-2 1 4 16,2-1-8-16,-1-1 7 0,3 3-5 15,3 5 3-15,-1-4 6 0,2 2-5 0,-2 1 3 16,4 0 1-16,2 6 3 15,5 1 3-15,-1-3 1 0,3-3-5 0,-2-6 3 0,6 5 0 16,2-2 0-16,3-2-3 0,3-3 1 16,1 1 3-16,2-2-5 0,6-2-1 15,0-4 3-15,-3-1 3 0,5 1-3 0,0-3 1 16,0-4-2-16,1 2-3 0,-6-4 3 16,7 2-4-16,-1-2 0 0,-8-3 4 0,3-1-3 15,12 0-3-15,0 3 4 0,-3-6-3 16,4 0 3-16,0 1 0 0,-4-4-4 0,2-2 7 15,1 3-2-15,-5-2-6 0,-1-5 4 16,0 0-4-16,0 2 3 0,0-8 9 0,-2 5-1 16,2-4-2-16,-2-2 3 15,-1 2 4-15,-4 0-3 0,4-4-5 0,-6 2 6 16,3 3-4-16,-2-5-4 0,-4 0 2 16,2 0 0-16,-1 2-4 0,-4-3 4 0,0-4-4 15,-2 4 2-15,1-3 1 0,-1 1 0 16,-4 0 4-16,-5 1 4 0,3-4 1 0,-2-1 2 15,-5 4-1-15,-1 1 0 0,-1 0-1 0,-1 0 3 16,-4 1 0-16,2 1-2 0,-3-2 0 16,-4 3-2-16,-3-7-4 0,3 3-1 0,-1-1 0 15,-6 3-5-15,-4-7 0 0,-2 1 2 16,3 5-2-16,-6-1 1 0,-5 1-3 0,-3 2 3 16,1 2-4-16,-1 0 3 15,-1 2-4-15,0 2 2 0,-1 2-3 0,8 4 1 16,-3 1-5-16,-13-4-6 0,6 5-20 15,5 2-20-15,0-2-19 0,-2 2-29 0,9 3-32 16,-6 0-57-16,11 0-135 0,-2 4-183 16,3-2-9-16</inkml:trace>
  <inkml:trace contextRef="#ctx0" brushRef="#br0" timeOffset="99093.34">23469 11785 1296 0,'0'0'-37'0,"0"0"18"0,0 0 6 15,0 0 9-15,0 0 10 0,0 0 9 16,0 0 14-16,0 0 3 0,0 0 4 0,0 0-4 15,18-5-6-15,-18 5 0 0,9-2 0 16,-5 0-1-16,-4 2-2 0,13 0-3 16,-7 0 2-16,2 0-1 0,1 2-5 15,-1-2 0-15,1 2-7 0,1 0 3 0,-2 1-8 16,1 1 3-16,-1 0-2 0,-2 3 0 16,3 1 1-16,-3 2-3 0,1-1 0 0,-3 4 0 15,-4 0 0-15,-2 7-1 0,-3-4 3 0,-1 3-8 16,-7 3 9-16,-1 7-4 15,-5-3-2-15,0 3 0 0,-4-2 4 0,0 1 0 0,-2-4 7 16,0-3 3-16,-2 2 9 0,2-5-3 16,3 0 5-16,3-8-4 0,3 4 4 0,1-5 1 15,2 1-1-15,1 0 4 16,3-5-6-16,1 1 8 0,1-1 2 0,3 1 13 16,-2-2 2-16,2-1 5 0,2 2 2 15,-3-2-1-15,5-3 2 0,-4 3-2 0,4-3-1 16,7 7-6-16,-2-6-1 0,4 3-2 15,4-2-7-15,2 2-4 0,3-2-3 0,6 1-5 16,-1 0 2-16,4 1-3 0,0-3-6 16,4 1-1-16,-1 2-2 0,2-2-8 0,0 0-21 15,-6-1-34-15,1 1-40 0,-1 0-52 16,0-6-61-16,-2 4-106 0,-5 0-364 0,2-3-165 16</inkml:trace>
  <inkml:trace contextRef="#ctx0" brushRef="#br0" timeOffset="99463.78">24168 11926 1744 0,'1'-8'-39'0,"-2"4"20"0,1-2 20 16,0 6 7-16,-2-6 9 0,-1 2 5 0,1 1 5 15,2 3 4-15,-7-6-3 0,2 3 1 16,-2 1 0-16,1-2-6 0,-1 4 2 0,7 0-4 15,-14-2-2-15,3 2-5 16,3 2 3-16,0 0-4 0,-1 0 1 0,4 1-3 16,-7 2 1-16,6-1 1 0,-3 2 1 15,6 0 2-15,-4 2 3 0,5-1 0 0,2 0-1 16,-1 0 1-16,2 6 1 0,-1-1-3 0,4 1-3 16,3 1 1-16,-3 2-2 0,2-2 3 15,0 2-3-15,3-1 2 0,-1 2-3 0,-1-2-7 16,-4-1 5-16,4 2-2 0,-2-3 0 15,-4 1-4-15,-1-4 1 0,2 2-1 0,-4-2-1 16,1 1 4-16,-4-2-7 0,-5 3-1 16,-2-3-12-16,-1-3-25 0,-2 2-36 0,3-6-33 15,-3 1-26-15,0-3-30 16,0 0-47-16,3-3-340 0,3 1-51 0</inkml:trace>
  <inkml:trace contextRef="#ctx0" brushRef="#br0" timeOffset="99649.1">24084 11907 1434 0,'15'-12'-35'0,"-3"3"13"0,-2-1 18 16,3 5 14-16,-5-4 3 0,4 4 4 0,0 0 5 15,3-1 4-15,-2 2-3 0,4-1-2 16,3 0 0-16,-2 2 0 0,4 1-4 0,-2 0-2 16,4 0-1-16,2 2 2 0,1 2-6 0,3-2-6 15,0 2-26-15,-1 0-18 16,-1-1-32-16,-3 1-42 0,-3 0-62 0,1 1-232 15,-1 0 81-15</inkml:trace>
  <inkml:trace contextRef="#ctx0" brushRef="#br0" timeOffset="99951.57">24983 11923 1128 0,'0'0'26'0,"7"-2"9"15,-7 2-5-15,0 0 1 0,0 0-3 16,0 0 3-16,0 0 20 0,0 0 5 0,-15 15-1 16,7-7-2-16,-3 1 8 0,-1 6-4 15,-4 1-3-15,-8 5-1 0,1 4 3 0,0 0-6 16,-2 0-4-16,1 2-6 0,-1-4 0 15,5 2-5-15,-3 0-3 0,-1-4-6 0,3 2 0 16,1-1-5-16,1-5-5 0,4-4-18 16,2-2-56-16,3 1-41 0,-3-3-54 0,2-1-72 15,5-3-319-15,0 0-48 16</inkml:trace>
  <inkml:trace contextRef="#ctx0" brushRef="#br0" timeOffset="100125.98">24579 12053 1452 0,'2'-14'0'0,"-2"1"29"16,-2 3 4-16,2-1 17 0,0 7-1 0,-2-1 4 16,2-2-2-16,-2 3-6 0,2-1-1 15,0 5-10-15,-3-5-4 0,3-2-6 0,0 7-5 16,5-3-11-16,-5 3-41 0,6 0-44 16,-6 0-48-16,12 3-95 0,-3 4-279 0,1 0-4 15</inkml:trace>
  <inkml:trace contextRef="#ctx0" brushRef="#br0" timeOffset="100326.06">24988 12216 1492 0,'2'2'79'0,"1"-1"14"16,-3-1 9-16,0 0 4 0,0 7 4 16,0-7 3-16,0 0 5 0,0 0-8 0,0 0-8 15,0 0-5-15,0 0-11 0,0 0-7 16,-11 2-7-16,11-2-3 0,0 0-11 0,0 0-9 15,0 0-2-15,0 0-8 0,0 0-17 0,0 3-41 16,0-3-51-16,0 0-66 16,0 6-66-16,1-3-105 0,-1-3-142 0,-1 10-184 15,-1-7-130-15</inkml:trace>
  <inkml:trace contextRef="#ctx0" brushRef="#br0" timeOffset="102439.56">23223 13693 1625 0,'0'0'-66'16,"4"-7"23"-16,1 5 7 0,-4-3 14 0,1 1 9 16,5 1 17-16,-3-4 8 0,-2 3 5 15,5 0 4-15,-3 1-6 0,0-4 3 0,2 5 9 16,-2-4-3-16,5 3 2 0,-3-4 3 15,3 0 3-15,-3 1 5 0,4-2-7 0,-1 3 5 16,-1-3-3-16,2 3-4 0,1-3 2 16,-3 0-5-16,0 2 0 0,5-5-7 0,1 2 7 15,-4-1-9-15,2 1 4 16,1 0-6-16,-5 0 0 0,4-2-1 0,-1 3-4 16,0-2 0-16,-5 5-2 0,3-2 4 0,-6 2-8 15,4 1 2-15,-3 1-2 0,2-3-1 16,-3 4-6-16,1-2 1 0,-3 3 2 0,-1 1-4 15,7-7 3-15,-7 7-2 0,2-2 0 16,-2 2-1-16,0 0 2 0,0 0-1 0,0 0 3 16,0 0-2-16,0 0 1 0,0 0 3 15,0 0 0-15,-10 10 1 0,10-10-3 0,0 0 0 16,-2 4 0-16,2-4-2 0,0 0 6 16,-5 2-6-16,5-2 7 0,0 0-1 0,-4 4-5 15,4-4 4-15,0 0-3 16,0 0 1-16,0 0-1 0,0 0 4 0,0 0 1 15,0 0 0-15,0 0 4 0,0 0-8 16,0 0 7-16,0 0-4 0,0 0-1 0,0 0 8 16,0 0-11-16,0 0 1 0,0 0 3 15,0 0-2-15,0 0 1 0,0 0 2 0,15-8 0 16,-11 5-3-16,1 1 0 0,-5 2 2 16,3-5-2-16,4 3-2 0,-2-1 1 15,-5 3 1-15,8-4-3 0,-6 2 3 0,1 0-1 0,-3 2-3 16,7-5 6-16,-2 3-3 15,-5 2 4-15,3-4-2 0,-3 4 1 0,5-2-3 0,-5 2 1 16,4-3-1-16,-4 3-4 16,4-3 0-16,-4 3 0 0,0 0 0 0,0 0-4 15,0 0 12-15,-6 18-8 0,-3-8 3 16,-4 8-1-16,-3 9-1 0,-5 0-1 0,2 3 5 16,-5 3 1-16,-3 8-5 0,7-8 2 15,-3 3-3-15,-1-4 6 0,3 2-2 0,2-2-1 16,-1-2 0-16,0-2 1 0,7-1-4 15,-2-7 1-15,2-1 2 0,0-2-6 0,2-3-21 16,6-1-19-16,-4-2-35 0,5-1-34 16,-3-1-29-16,3-2-59 0,0-1-285 0,2 0 6 15</inkml:trace>
  <inkml:trace contextRef="#ctx0" brushRef="#br0" timeOffset="139193.38">26166 2350 746 0,'6'-7'174'0,"0"-1"-22"0,-1 2-61 16,-2 5-20-16,-3-4-5 0,0 5-3 15,7-1 1-15,-7 1-7 0,2-4-1 0,-2 4-1 16,2-4-2-16,-2 4-5 0,0 0-8 15,2-4-3-15,-2 4-3 0,0 0-5 0,0 0-4 16,0 0-3-16,0 0-2 16,0 0 0-16,0 0-2 0,2 15 1 0,-6-5 1 15,2 4 2-15,-7 2 0 0,3 3 5 16,-2 4-5-16,-5 7 7 0,-1 4 2 0,-1 0-2 16,0 2 2-16,1-1-1 0,-1 3-1 15,2 0-1-15,1-1-4 0,2 4-1 0,-3-4-3 16,6-3 2-16,1-3-4 0,4-7 2 15,0-3-6-15,0 2 2 0,4-2-2 0,0-2 1 16,2-1-3-16,2-2 0 0,2 2 0 16,3-3 2-16,0-3 0 0,2-1-1 15,1-3 1-15,1 0 2 0,-1-7-2 0,7 1-4 16,-2-4 5-16,2 1 1 0,0-7 0 16,15-7 5-16,-5-3 3 0,3-1-1 15,-3-3 4-15,1-2 2 0,-5-1 0 0,1 0 0 16,-1 4-1-16,-7 0-4 0,2 5-1 15,-7 5-1-15,-3 1-1 0,-4 2-1 16,0 1-1-16,-1 3-2 0,0-1 0 0,-4-1-5 16,4 2-1-16,-3 2-3 0,-4 2 0 15,0 0 1-15,9 6-2 0,-7 0-2 0,0 3 7 16,-2 4-5-16,-2 2 2 0,0 6 3 16,-1 5-2-16,-3 12 2 0,4 0-3 15,-2-2-1-15,-3 1 2 0,4-6-1 16,-2 9 0-16,1-10 1 0,1-2-2 0,3 0 0 15,-1-2-3-15,1 0-8 0,-2 0-13 16,0-5-31-16,2-1-32 0,0-2-34 0,-3 0-48 16,3-2-50-16,0-2-45 0,3 2-95 15,-3-5-322-15,4-4-168 0</inkml:trace>
  <inkml:trace contextRef="#ctx0" brushRef="#br0" timeOffset="140051.01">25290 2721 1654 0,'11'1'-91'0,"-7"-1"35"0,-4 0 24 0,0 0 25 16,0 0 14-16,0 0 18 0,11 0 7 0,-11 0 7 15,0 0 3-15,0 0-3 16,6 1 6-16,-6-1-7 0,0 0-3 0,4 5-3 0,-1-3 0 16,-1 3-5-16,-1 1 4 15,-1 2 1-15,2 1-5 0,0 2-3 0,1 3 1 16,-1-1-2-16,1 5 0 0,0 1 1 16,1 6 0-16,2-1 1 0,-1 2-2 0,-1 0 3 15,1 0-3-15,0-2 0 0,0 2 2 16,-2 0 4-16,6-2 0 0,-3-1 9 0,3 0 1 15,-5-8-3-15,5 2 3 0,-6-2 6 16,4-4 9-16,-2-2 16 0,-4 2 8 0,3-4 8 16,1-1 14-16,-5-6 1 15,8 6-5-15,-8-6-7 0,0 0-7 0,17-8-7 16,-10 0-5-16,3-6-14 0,0-2-8 0,7-12 1 16,-2-3-8-16,3-3-12 0,4 0-5 15,-4 0-17-15,4 0-13 0,3-7-21 16,-2 8-17-16,-3 3-28 0,2 4-30 0,-4-1-32 15,4 3-42-15,-5 5-62 0,-2 6-57 16,-5 1-127-16,0 5-42 0,-4 0-104 0,1 6-69 16</inkml:trace>
  <inkml:trace contextRef="#ctx0" brushRef="#br0" timeOffset="140467.29">27102 3389 1404 0,'0'0'-102'0,"0"0"14"16,-3 4 7-16,3-4 9 0,0 0 4 0,0 0 8 15,-4 1-3-15,4-1 0 0,0 0-8 16,0 0-23-16,0 0-125 0,0 0 75 0</inkml:trace>
  <inkml:trace contextRef="#ctx0" brushRef="#br0" timeOffset="141556.31">27000 2411 593 0,'0'0'8'15,"0"0"18"-15,0 0 8 0,-5-2 20 0,5 2 13 16,0 0 18-16,-7-2 5 0,7 2-3 16,0 0-12-16,0 0-2 0,0 0-6 0,0 0-9 15,0 0 3-15,0 0-1 16,0 0-5-16,0 0-2 0,0 0-7 0,0 0-2 16,24-4-4-16,-14 4-5 0,7-2-5 15,-1 2-1-15,6-2-2 0,3 4-2 0,4-2-3 16,4 0-6-16,17 0 0 0,2 2-4 15,0-4-6-15,3 4-18 0,-1-2-31 0,-1 0-47 16,-10 0-60-16,6 0-57 0,-14 0-267 16,-7 2 20-16</inkml:trace>
  <inkml:trace contextRef="#ctx0" brushRef="#br0" timeOffset="141815.35">27557 2492 1206 0,'0'0'-73'15,"-9"4"5"-15,8 0 12 0,-4 3 14 16,1 2 19-16,-2 3 17 0,-1 1 1 0,2 8 5 16,-2 1 3-16,1-1 7 0,-1 4-6 15,-3 9 6-15,1 1 5 0,-1 1-10 0,2 2 6 16,1-2-2-16,-3 0 1 0,2-2-1 15,3 2-2-15,1-7 1 0,0-5-1 0,2 0-2 16,-3 1-9-16,3-4-31 0,2-2-44 16,2-1-74-16,1 1-111 0,-1-4 217 15</inkml:trace>
  <inkml:trace contextRef="#ctx0" brushRef="#br0" timeOffset="143527.29">27635 3452 673 0,'0'0'-35'0,"0"0"7"0,0 0 6 0,0 0 8 16,0 0 6-16,-5-4 7 0,5 4 1 16,0 0 9-16,0 0-2 0,0 0 7 15,0 0 9-15,0 0 4 0,0 0-3 0,0 0 9 16,0 0 8-16,0 0-1 0,0 0-4 15,0 0 7-15,0 0-5 0,0 0 4 0,0 0-7 16,0 0 11-16,0 0-5 0,0 0 11 16,0 0 2-16,0 0-4 0,0 0 4 0,0 0-6 15,0 0-2-15,0 0-2 0,0 0-4 16,0 0 0-16,0 0 3 0,0 0-2 0,0 0-8 16,0 0 0-16,0 0-1 0,0 0-3 15,0 0-4-15,0 0 3 0,0 0-3 16,0 0 7-16,0 0-5 0,0 0-1 15,0 0 4-15,0 0-5 0,0 0-2 0,0 0-3 16,0 0-4-16,0 0 2 0,0 0-1 16,0 0 2-16,0 0-6 0,0 0 1 0,0 0-3 15,0 0 3-15,0 0-3 0,0 0-1 16,0 0 3-16,0 0-3 0,0 0-3 0,0 0 0 16,0 0 3-16,0 0-2 0,0 0-2 15,0 0 3-15,0 0 0 0,0 0-4 0,0 0 1 16,0 0 2-16,0 0-4 0,0 0 1 15,0 0 1-15,0 0-2 0,0 0-1 16,0 0 8-16,0 0-9 0,0 0 2 0,0 0-4 16,-3-2 0-16,3 2 3 0,0 0 0 15,0 0-5-15,0 0 4 0,0 0-1 0,0 0 0 16,0 0 2-16,0 0-5 0,0 0 3 16,0 0 1-16,0 0 2 0,0 0-1 0,0 0-2 15,0 0 13-15,0 0 6 0,0 0 7 16,0 0 10-16,0 0 7 0,0 0-2 0,14-2 0 15,-8 2-8-15,2-3 2 0,6 1-6 16,-1-1-4-16,2-1 1 0,5-1 6 0,5-1-13 16,10-3-4-16,1-1 0 0,2 1-3 15,2-2-3-15,0-3-2 0,4 1-2 16,9-5 1-16,-10 6-3 0,-1-3-5 16,8-2-10-16,-6 4-7 0,-1-3-17 0,4-5-9 15,-7 9-22-15,2-1-20 0,-2-1-31 16,-2 1-26-16,1 1-29 0,-6-1-25 0,-8 4-54 15,-3 3-305-15,-4-2-59 0</inkml:trace>
  <inkml:trace contextRef="#ctx0" brushRef="#br0" timeOffset="144086.51">27670 3411 1397 0,'4'-6'-88'0,"-4"6"14"0,3-1 9 0,-3 1 16 16,0 0 16-16,4-4 5 0,-4 4 5 15,0 0 2-15,6-4 8 0,-6 4 6 0,0 0 0 16,0 0 1-16,8 8 5 0,-6-7 3 15,5 6 1-15,-5 0 4 0,2 1-3 0,0 4 3 16,-1 2 1-16,-1 6 2 0,-2 1-3 16,0 6 5-16,-2 3 2 0,-1 12-4 0,-1-1 5 15,0 1-3-15,-5 5 3 16,6 0 2-16,-2 3-2 0,-2-3-1 0,-3 6 2 16,2 4-9-16,1-14 7 0,2 0 0 15,-4 0-8-15,3-2 10 0,-3-4-3 0,3 4-3 16,-2-2-2-16,4-3 4 0,-4 1-4 15,-1-5-2-15,3 4 6 0,-3-2-6 0,3-5-2 16,1-6 4-16,1-7-4 0,3 4 1 16,-2-4-3-16,1-4-7 0,-2 1-1 0,1-4-22 15,1 1-35-15,2-5-33 0,0-2-73 16,0-3-157-16,0 0 158 0</inkml:trace>
  <inkml:trace contextRef="#ctx0" brushRef="#br0" timeOffset="146599.69">28548 2646 844 0,'-5'2'-17'0,"5"-2"10"0,-2 2 14 16,2-2 17-16,0 0 7 0,0 0 13 15,0 0 6-15,0 0 11 0,0 0-1 0,0 0 2 16,0 0 5-16,0 0 4 0,0 0-4 15,0 0-5-15,0 0-8 0,0 0-6 0,0 0-5 16,30-2-7-16,-15 1-1 0,2 0-6 16,5-1-3-16,6-1-11 0,3 1-10 0,0 0-17 15,14 0-25-15,-8 2-22 0,8-2-29 16,-10-1-32-16,7 1-37 0,-9 0-266 16,-5 2 66-16</inkml:trace>
  <inkml:trace contextRef="#ctx0" brushRef="#br0" timeOffset="146868.62">28904 2681 1092 0,'0'0'-26'0,"-6"0"24"0,6 0 8 15,0 0-4-15,-8 2 13 0,8-2-7 16,0 0 6-16,-6 3 5 0,4 0 5 0,-3 6 9 15,1 0-3-15,0 3 1 16,2 2 9-16,-7 6-8 0,3 2 2 0,-2 1-8 16,-3 11 1-16,7-8 6 0,-3 1-8 15,3-3-6-15,0 1 4 0,-2 1-8 0,2-2 0 16,0 2-5-16,-1-2 2 0,1-5-33 16,4 0-46-16,-4 0-49 0,2-4-59 15,2-2-226-15,0 0 88 0</inkml:trace>
  <inkml:trace contextRef="#ctx0" brushRef="#br0" timeOffset="147362.63">28977 2758 1057 0,'3'-7'-28'0,"-1"3"16"0,0-2 20 16,0 4 11-16,-2 2 16 0,3-4-6 15,-3 4 1-15,0 0 3 0,0-4-6 0,0 4-12 16,0 0 7-16,0 0 3 0,3 11-3 16,-1-2-2-16,-2-1 4 0,3 4-2 15,-3 4-2-15,2-2-2 0,-4 7 1 16,2 0-3-16,-3 2 1 0,1-2-4 0,2 3 2 16,-1-1-4-16,1 1 0 0,0-3 1 15,-2-2-2-15,2 0-5 0,0-4 6 16,2 0 2-16,-2 0-4 0,0-3-5 0,0-1 5 15,1 0 9-15,1-3 2 0,3 0 1 16,0-3 3-16,-2 1 2 0,4-4-2 0,1 0 3 16,1-4-7-16,3-2 0 0,-1-2 1 15,1-3-4-15,3-1 1 0,2-3-7 0,1-2 1 16,5-6-4-16,3 0 2 0,-8 5-1 16,2 2-1-16,-5 1 0 0,-2 1-2 0,1 5 1 15,-6-1 0-15,0 1-6 0,3 2-2 16,-5 1 2-16,1 0-5 0,-4 4 5 0,-3 0 0 15,0 0 0-15,10 6 0 16,-10-1 0-16,3 0 3 0,-1 3-2 0,-2 2 3 0,2-3-1 16,-2 2-2-16,3 1-2 15,-3 1-2-15,0 1 2 0,2-3 4 0,0 2-7 16,-1 3-10-16,6-3-34 0,-1 3-45 16,3-3-63-16,-1 0-87 0,1-2-225 0,1 1 26 15</inkml:trace>
  <inkml:trace contextRef="#ctx0" brushRef="#br0" timeOffset="148663.92">27505 5122 1198 0,'0'5'-46'0,"-2"-1"33"16,2-1 27-16,0-3 16 0,0 7 17 0,0-7 17 16,4 4 15-16,-4-4 9 0,0 0 0 15,0 0 1-15,15-11-1 0,-7 6-1 16,4-4-4-16,-1-1-2 0,6-5-4 0,-2-2-1 16,10-5-5-16,0-7-4 0,2 2-8 15,3-8-5-15,3-4-4 0,1 1-7 0,-3 1-2 16,3-3-7-16,-5 3-2 0,-1 7-2 15,-3-1-2-15,-3 5-3 0,-1 4-4 0,-2 2-1 16,-6 6-4-16,-3 2 4 0,1 1-3 16,0 3 0-16,-6 0-1 0,5 1-3 0,-7 2 1 15,2-1-4-15,1 2-4 16,-5 2-1-16,2-2-1 0,-3 4 5 0,0 0-4 16,7 12 1-16,-5-3-2 0,-2 1 5 15,0 3-4-15,0 3-4 0,0 5 3 0,-5 0 1 16,5 2 1-16,-4 1-3 0,1 1 1 15,2 0 2-15,-1 0 0 0,-2-7-2 0,1 1-2 16,-1-1 2-16,4-3-1 0,-1-3 3 16,1 2-2-16,-3-5 0 0,3 0-2 0,-2 2 3 15,0-6-2-15,2-1 2 0,-5 1-1 16,5-5 0-16,-6 2-1 0,6-2-2 0,-12-3-2 16,3-3 1-16,1 0 0 0,-2-4-2 15,-1-1-2-15,2-2-10 0,-1 1-16 16,2 2-20-16,-1-1-31 0,1 2-38 15,1-2-46-15,-1-1-53 0,4 3-89 0,0 2-366 16,2 1-169-16</inkml:trace>
  <inkml:trace contextRef="#ctx0" brushRef="#br0" timeOffset="149683.07">28218 4723 1844 0,'0'0'-23'0,"4"-2"15"0,-4 2 12 15,0 0 9-15,0 0 19 0,7-1-2 16,-7 1 2-16,0 0-1 0,0 0-3 0,0 0-1 16,0 0-6-16,0 0-1 0,1 9 3 15,-1-2-3-15,0 3 4 0,0 1-3 0,-1 4 1 16,1 1-5-16,-2 2 1 0,0 1-2 15,-1 0 2-15,1 4-3 0,0-4-1 0,1 1-1 16,-2 0 0-16,-1-3-4 0,4 3 1 16,-5-6-2-16,3 0-1 0,1-1 2 0,-1-1-2 15,-1-3 0-15,1 0 1 16,2-1 0-16,-2-1 5 0,2-4 13 0,-3 1-2 16,3-4 3-16,0 0-5 0,0 0 0 15,0 0-5-15,5-20 0 0,-3 9-6 0,3-6 2 16,-4-1 1-16,6-5-4 0,0-1-3 15,-2 3 0-15,2 0-1 0,-3 2 0 0,2 0-2 16,0-1 0-16,-1 2 0 0,1 3 0 16,-2 0-2-16,0 1 0 0,1 3 1 0,-2 0-3 15,2-2 1-15,-1 1 3 0,-2 1-3 16,4 1 4-16,-1 1-3 0,-3 2 0 0,-1-1 0 16,6 0 2-16,-2 1 3 0,-4-1-1 15,4 1 1-15,-1 1 1 0,1-2-4 0,-4 3 4 16,6-3-5-16,-3 0 1 15,-3 3-1-15,6 2-3 0,-2-5 1 0,-4 2 1 16,1 2 1-16,3 1-1 0,-1-2-1 16,0 2 0-16,0-1 1 0,1 3-5 0,-5 1 3 15,5-5 0-15,0 4 1 0,-5 1-2 16,0 0-1-16,6 0 3 0,-6 0 0 0,0 0-4 16,0 0 4-16,0 0-1 0,11 1-1 15,-11-1-1-15,0 0 2 0,0 0 0 0,0 0-1 16,8-1 2-16,-8 1 0 0,0 0-1 15,0 0 1-15,0 0-2 0,0 0 1 16,5-2-2-16,-5 2 3 0,0 0-2 16,0 0 0-16,0 0 3 0,0 0-4 0,0 0 4 15,0 0 2-15,0 0-4 0,0 0 0 16,0 0-1-16,0 0 2 0,5 3-3 0,-5-3 2 16,0 0-1-16,0 0 0 0,0 0 1 15,0 0-3-15,0 0 4 0,0 0 2 0,5 3-3 16,-5-3-3-16,2 3 3 0,-2-3-2 15,2 7-1-15,0-2 0 0,0-2 2 0,-2 3 0 16,2 0-1-16,0 1-2 16,-2 2 5-16,0 1-1 0,0 1-1 0,-2-1-3 0,0-2 5 15,2 3-2-15,-2-1 0 0,2-1-2 16,-2 0 1-16,0 0 1 0,-2 1 1 16,-1-2-1-16,5-1 5 0,-3 1-4 15,0-3 2-15,-1 3-2 0,1-4 2 0,0 2 1 16,1-3-1-16,-3-1 1 0,1 0-1 15,4-2 0-15,-6 3-1 0,-1-1 2 0,7-2 0 16,-6 0 1-16,6 0-4 0,-6 2 0 16,6-2-1-16,-6 2 1 0,6-2-2 0,0 0-2 15,-9 3 3-15,9-3-4 0,0 0 3 16,-4 3-1-16,4 1 1 0,-2 2 3 0,2-3-1 16,2 3-3-16,-2 3 5 0,3 1 1 15,-2 1-4-15,3 1 0 0,5 3 5 0,-1 0-3 16,-2 4 1-16,7 0-1 15,1-3-2-15,-1 4-14 0,9 5-17 0,-2-6-23 16,2-1-34-16,-6-4-46 0,3-2-43 16,8 5-57-16,-2-8-428 0,-2-1-158 0</inkml:trace>
  <inkml:trace contextRef="#ctx0" brushRef="#br0" timeOffset="150310.03">28835 4761 1723 0,'-5'-6'-41'0,"4"-2"10"0,-1 3 10 15,-3-1 18-15,5 3 15 0,0-1 17 16,0 4 1-16,-2-6 6 0,0 3-1 0,2 3-7 16,-1-5-4-16,1 5-1 0,0 0-2 15,0 0-2-15,0 0-2 0,-12 14-3 0,12-7-2 16,-5 4 0-16,0 3 3 0,1-3-2 15,0 2-3-15,0 1 0 0,-1-2-2 0,4 6 4 16,-4-4-3-16,1 1-1 0,2-3-2 16,0 0 2-16,-2 1 0 0,2-6-4 0,-1 4 0 15,1-4 8-15,0-1 0 16,2-1 9-16,0 0 4 0,0-5-2 0,0 4-2 16,0-4-4-16,0 0 4 0,0 0-7 15,7-20-1-15,-5 8 0 0,2-3-5 0,2-1 2 16,2-5-3-16,5-10-2 0,0 9-1 15,-3 0 1-15,1 4-1 0,-3 1-1 0,1 2-1 16,-1 2 2-16,-1 3-4 0,-2-1 1 16,2 3 2-16,-3-2-2 0,0 3 0 0,1 3 1 15,-2-1 0-15,-3-1-5 0,5 2 4 16,-3 1-1-16,2 0-1 0,-4 3 4 0,0 0 1 16,0 0-4-16,0 0 0 0,11 8 2 15,-7-4 3-15,-3 0-3 0,4-1-1 0,0-1 3 16,-3 2 0-16,3 0-1 15,0-2 1-15,-2-1 0 0,4 1-2 0,1-2 1 16,1 0-2-16,-1-2-1 0,3-1 4 16,1-3-4-16,1 1 3 0,0-1-2 0,1 0 1 15,-1 0 1-15,-2 1-3 0,1-1 1 16,-1 1 0-16,-1 0-4 0,-1 2 1 0,-1-1 0 16,-2 2 2-16,1 2 1 0,-7 0-3 15,8 7 0-15,-4 1 1 0,1 4 1 0,-3 1 1 16,-1 6 2-16,-1 2 1 0,5 0-1 15,-3 5 2-15,0-5-4 0,0 7 0 0,-2-2-20 16,2 1-47-16,-4-3-69 16,-2 3-75-16,4-6-132 0,-2-1-201 0,-1 1-47 15</inkml:trace>
  <inkml:trace contextRef="#ctx0" brushRef="#br0" timeOffset="151207.1">27801 5740 1395 0,'-2'-4'-52'16,"2"4"35"-16,-3-5 2 0,3 5 22 15,3-7 17-15,-3 7 7 0,0-4 9 0,0 4 3 16,2-3 4-16,-2 3 5 0,1-4-5 16,4-1-5-16,-1 3-4 0,2 0-2 15,1-2 1-15,-2 1-1 0,7 0-4 0,-2-3-3 16,3 3-1-16,1-1-6 0,-1 1-3 16,4 1 2-16,-1-2-7 0,1 3-1 0,-2-1-3 15,2 0 2-15,-2 1-1 0,-1 1-2 16,-3 1-3-16,1-1 3 0,-1 0-2 0,-4 0-2 15,5 2 0-15,-6 1 0 0,0 3 1 16,-2-5-2-16,3 1 0 0,-5 2-2 0,0 1 4 16,-2 2-8-16,1-4 4 15,-2 2 1-15,-1 2-2 0,0-2 5 0,2 0-3 0,-3 1 2 16,-1-1-6-16,3 0 1 0,-2-1 2 16,1 3 0-16,-2-3 2 0,-1-1-3 15,5 2 0-15,-3-3-1 0,0 3-3 0,3-1 6 16,0-4 2-16,-2 5-5 0,2-1-1 15,0-4-1-15,0 5 3 0,0-5-1 0,2 6 3 16,1-3 1-16,0 3-5 0,-3-3 3 16,5 1-1-16,-1 1 2 0,2 2-1 0,-2 1-2 15,3 2 4-15,-3 1-2 0,0 0 0 16,2 1 5-16,-4 1-2 0,0-2 4 16,3 2 1-16,-5 2 5 0,0-4 5 0,0 3 2 15,-2 2 10-15,-3-4 4 0,3-1 4 16,-4 3 1-16,-4-1-4 0,1-1-1 15,-6-1-2-15,2-2-3 0,-1-1-4 0,0 0 2 16,1-3-9-16,-1-3 8 0,2-2-13 16,0 0-15-16,2-4-35 0,-3-4-48 0,5-3-47 15,-1-4-47-15,8 0-61 0,1 0-427 0,1-10-159 16</inkml:trace>
  <inkml:trace contextRef="#ctx0" brushRef="#br0" timeOffset="151614.06">28258 5700 1726 0,'6'-3'-26'0,"-3"-2"24"0,-1 1 10 0,-1 3 17 16,-1 1 3-16,9-6 13 0,-5 4 2 16,2 1 3-16,-1-5-2 0,3 3-3 0,-1 1-3 15,1 1-3-15,-1-2-4 0,1 0-4 16,0 1-3-16,1 2 0 0,1 0-3 0,-2 0 2 15,1 2-2-15,1 3-4 0,-2-4-2 16,1 4-1-16,-3 2 0 0,1 2-2 0,1 4 1 16,-4 0-1-16,-2 2 4 15,0 2-4-15,0-1 1 0,-4 6-2 0,0-1 0 16,-2 1 3-16,0 3 4 0,-2-2 6 16,-3-1 13-16,3 1 6 0,-3-4 3 0,1 2-1 15,1-6 2-15,1 1-3 0,0-1-5 16,0-3-3-16,-1 2-1 0,4-3 0 0,-2-2-7 15,3-2-2-15,2 1 1 0,-5-2-1 16,5 1-4-16,0-1 2 0,3-2-4 0,1-1-2 16,2 2-7-16,1-2-2 0,5 1-11 15,3-2-16-15,4 0-18 0,2 0-17 0,-1 0-19 16,4-1-30-16,-1-1-27 0,2-1-32 16,2-1-34-16,-2-4-47 0,-2 2-93 0,-1-2-246 15,-5-3-81-15</inkml:trace>
  <inkml:trace contextRef="#ctx0" brushRef="#br0" timeOffset="152003.6">28904 5740 1678 0,'0'-4'25'0,"0"4"16"16,-2-8 10-16,-2 4 18 0,4 4 15 15,0-7 9-15,0 7 6 0,-2-5-3 0,2 5-2 16,0 0-10-16,-4-4-4 0,4 4-16 15,0 0-1-15,0 0-6 0,0 0-8 0,-15 7-3 16,11-2-2-16,0 3-3 16,-3 2-7-16,3 3-1 0,-4 3-5 0,0-2 0 15,1 0 2-15,1 6-8 0,-1 1 1 16,2 1-3-16,0-3-5 0,5 2 3 0,0 1-4 16,-2-1-2-16,4-1 4 0,4 2-8 15,-2-3 0-15,3-2 1 0,1 0 0 0,-1-4-6 16,1 1 2-16,-2-5-6 0,3 0-1 15,-3-3 1-15,5-1 2 0,-5 1-5 0,2-4 2 16,-2-2 3-16,1 0 3 0,-7 0-3 16,11-6 0-16,-8 3-4 0,4-3-3 0,-5 0 2 15,0-1-2-15,-2-1-6 16,0-1-9-16,0 3-14 0,0-1-19 0,-2-1-22 16,0 3-26-16,-3-3-35 0,2 2-37 15,1 0-52-15,-1 0-77 0,1 3-112 0,0-2-135 16,2 0-53-16</inkml:trace>
  <inkml:trace contextRef="#ctx0" brushRef="#br0" timeOffset="152195.5">29045 5883 1458 0,'0'0'-29'0,"9"2"13"0,-9-2 0 15,0 0 23-15,0 7 12 0,-3-1 14 0,3 2 10 16,-2-1-5-16,2 5-2 0,-4 1 0 15,2 0-7-15,0 1 3 0,-2 2-8 16,-1 2-4-16,4-2 0 0,-1-2-3 0,-1-1-30 16,1 0-51-16,-3-2-55 0,5 1-102 15,3-7-233-15,-1 1 38 0</inkml:trace>
  <inkml:trace contextRef="#ctx0" brushRef="#br0" timeOffset="152337.51">29238 5590 1207 0,'-2'-7'-48'0,"2"1"7"0,-2 0 0 15,-1 2-3-15,3 1-4 0,0 3-20 0,0-6-42 16,0 6-165-16,0 0 207 0</inkml:trace>
  <inkml:trace contextRef="#ctx0" brushRef="#br0" timeOffset="152643.13">29372 5806 779 0,'-10'-2'40'0,"10"2"21"0,0 0 3 15,-4 0 9-15,4 0 7 0,0 0 4 16,0 0 5-16,0 0-7 0,-6-3 1 0,6 3-4 16,0 0-7-16,0 0-6 0,0 0-5 15,0 0-7-15,0 0-2 0,0 0-9 0,0 0-6 16,0 0-1-16,0 0-4 0,0 0-4 16,14-4-8-16,-14 4-10 0,11-3-15 0,-5 3-20 15,3-2-22-15,-1 2-19 0,0-4-41 16,3 1-39-16,-1 1-68 0,1 0-268 15,-1-2 13-15</inkml:trace>
  <inkml:trace contextRef="#ctx0" brushRef="#br0" timeOffset="152937.53">29500 5603 1233 0,'-3'-4'-13'0,"3"4"13"0,-7-2 22 0,7 2 4 0,-5-3 6 16,5 3 6-16,-5-4 5 0,5 4 6 16,0 0 4-16,-7-1-7 0,7 1-9 15,0 0 0-15,0 0-5 0,-8 7 3 16,3-2-3-16,2 5-3 0,-2 1 5 0,-2 4-1 16,2 4-4-16,-3 3 2 0,1 0-2 15,-3 12-2-15,-3 0-2 0,4 2-3 0,-4-2 0 16,5 4-2-16,1-5-1 0,2-4 0 15,-2-2-6-15,6-5-3 0,1 0 1 0,-2-2-8 16,2 0-23-16,0-3-36 0,3 0-45 16,2-6-50-16,2-1-67 0,3-2-303 0,0-3-26 15</inkml:trace>
  <inkml:trace contextRef="#ctx0" brushRef="#br0" timeOffset="153900.68">28768 1806 1369 0,'0'0'-35'0,"0"-7"10"0,0 7 0 16,0 0-2-16,0 0 10 0,0 0 4 0,0-3 9 15,0 3 5-15,0 0-2 0,0 0-1 16,0 0 2-16,0 0 2 0,0 0 5 0,2 14-2 15,-2-9 1-15,-4 6 2 0,4 1-2 16,-2 1-3-16,-2 3 7 0,-1 7-1 16,1 2 0-16,-4 7-6 0,0 2 2 15,-1 0-4-15,1 0 6 0,-3 3 1 16,2-3-8-16,-1 0 5 0,0 2 6 0,3-8-5 16,-1 8 4-16,2-8-6 0,2-3-3 15,-1-1 5-15,1-3-23 0,3 0-21 0,-2-5-37 16,1 0-37-16,0-1-47 0,4-2-165 15,-2-3 160-15</inkml:trace>
  <inkml:trace contextRef="#ctx0" brushRef="#br0" timeOffset="154445.29">29114 1835 798 0,'0'0'-49'0,"0"0"4"0,0 0 15 15,0 0 7-15,0 0 11 0,0 0 6 16,0 0 3-16,-13 16-3 0,8-6 16 0,-4 1-4 16,1 2 2-16,-3 5-9 0,-1 3 3 15,-5 8 6-15,-3-1-4 0,5 6 2 0,-3 2 3 16,1-1-5-16,0 3 4 0,1-1-1 15,4 1 3-15,-1 0-4 0,0-1 2 16,7 1 5-16,-1 2-5 0,7-9 4 0,0-5-4 16,5-2-1-16,-1 3 10 0,4-5-3 15,2 8 2-15,7-3-7 0,-2-6 0 16,-2-8 5-16,-5-2 2 0,4-3 8 16,-3-2 3-16,2-3 16 0,-3 1 7 0,1-4 8 15,-4-2 2-15,0-1 4 0,2-1-9 16,-6-3-7-16,4-4-7 0,-3-1-1 0,0-3-7 15,-2-1-1-15,0-3-5 0,-2-1-9 16,0-3 0-16,-1 3-4 0,1-1-13 0,2 0-24 16,-3-1-39-16,0 4-46 15,-1-3-49-15,1 6-240 0,2 2 93 0</inkml:trace>
  <inkml:trace contextRef="#ctx0" brushRef="#br0" timeOffset="156472.78">29552 2894 1021 0,'0'-4'-36'0,"5"1"17"16,-5 3 16-16,2-8 14 0,-2 8 23 16,5-4 7-16,-5 0 14 0,0 4 9 15,3-5-5-15,-3 3 2 0,0 2 5 16,5-6-2-16,-5 6 2 0,2-4 2 0,-2 4-9 0,0 0-3 16,2-3-3-16,-2 3-6 15,0 0-1-15,3-3-5 0,-3 3-4 0,0 0-4 16,0 0-6-16,0 0-2 0,0 0-2 15,0 0-2-15,1 12 1 0,-1-8-5 0,0 1 2 16,-1 1-5-16,1 1 3 0,0 3-5 16,0-1-3-16,-3 1 2 0,3 0 0 0,0 1-3 15,0 1 4-15,0 0-3 0,-2 2-4 16,4-1-1-16,-2 0 0 0,0 1 3 0,4-1-2 16,-4 2-1-16,2-4 2 0,3 4-2 15,-1-4 2-15,-3 5-3 0,6-5 1 16,-2-1 2-16,-2 1-1 0,4-2 1 15,-3-1-2-15,2 0 0 0,1 1 1 0,-1-3 0 16,-2 0 4-16,1-3 1 0,-5-3 7 16,10 5 3-16,-7-3 3 0,-3-2 1 15,0 0-4-15,0 0 2 0,0 0-3 0,22-2 3 16,-22 2-3-16,6-7-2 0,1 0-4 16,-2-1 1-16,0 1-3 0,-1-3 2 0,1-1-7 15,1-1 4-15,-2 1-2 0,0 0-4 16,5-1 0-16,-6 3 0 0,2-1 4 15,-1 1-1-15,-1 2-6 0,0-1 0 16,-1 0 2-16,1 1-3 0,1 1 4 0,-4-1-1 0,2 2 0 16,0 0-4-16,-2-1 2 15,0 3 0-15,0 3 2 0,2-8-2 0,0 2 0 16,-2 6 1-16,0-3-3 0,2-1 1 16,-2 4 0-16,0 0-2 0,3-6-1 0,-3 6-2 15,0 0 3-15,0 0-1 0,0 0 1 16,0 0 0-16,0 0 0 0,-9 25 2 15,7-18 0-15,0 2 0 0,0-1 0 0,2 2-2 16,0-1-1-16,0 3 3 0,2-1 0 16,0 2-7-16,4 0-11 0,2 0-18 0,1 2-14 15,6 1-34-15,0-1-56 0,1-2-49 16,3 0-86-16,0 0-334 0,2-3-107 16</inkml:trace>
  <inkml:trace contextRef="#ctx0" brushRef="#br0" timeOffset="160399.89">27080 11313 1554 0,'0'-5'-36'0,"0"5"10"0,0-7 11 16,2 3 6-16,1 1 6 0,-3 3 16 15,2-4 12-15,-2 4 12 0,2-5 5 0,-2 5-1 16,2-2 4-16,-2 2 1 0,0 0-5 16,4-2 4-16,-4 2-3 0,0 0 6 0,12 4-3 15,-5 1 1-15,-2-1 4 0,0-1-3 16,2 5-3-16,-3 2 2 0,5-3-3 0,-6 6 2 16,4-1-9-16,1 4-1 0,-3 2-1 15,1-1-6-15,-2 2 0 0,0-3-4 0,1 5-3 16,-4-1 2-16,4-4-3 15,-3 0-4-15,2-3-1 0,-1 2 2 0,-2-4 11 0,3 2 5 16,1-3 5-16,-2-1 1 0,4-1 0 16,0-4-5-16,-1-1 0 0,2 0-5 15,3-3-1-15,2-4-3 0,-1 0-5 0,3-4-4 16,1-3-3-16,3-2-11 0,2-8-12 16,3-2-18-16,-4-6-8 0,-3 3-15 0,2-4-12 15,0-2-12-15,1 1-21 0,0-2-31 16,-5-1-30-16,4 3-54 0,-3 3-116 0,3 3-268 15,-9 4-96-15</inkml:trace>
  <inkml:trace contextRef="#ctx0" brushRef="#br0" timeOffset="161298.29">27750 10801 1498 0,'0'0'-81'0,"0"0"19"0,0 0 19 0,-1-2 7 15,1 2 5-15,0 0 24 0,0 0 13 16,0 0 8-16,-10-2 13 0,10 2 10 0,0 0 3 16,0 0 7-16,0 0 6 0,0 0 5 15,0 0 0-15,-5 0 2 0,5 0 3 16,0 0-1-16,0 0-3 0,0 0-3 16,0 0-1-16,0 0-1 0,0 0 0 0,0 0-1 15,0 0-1-15,0 0 0 0,0 0-2 16,-12 0 0-16,12 0-3 0,0 0-1 0,0 0 0 15,0 0-2-15,0 0-3 0,0 0-2 0,0 0-3 16,0 0 0-16,0 0-6 0,0 0-5 16,28-2 4-16,-16 0-10 0,2 0 1 0,-2 1-4 15,2 1 3-15,1-3-5 0,6 1-1 16,-2-1-3-16,2 1 0 0,-2 0 2 0,4 0-5 16,-2 1 2-16,2-3-5 15,-2 2 3-15,0-2-3 0,1 2 3 0,-2 0-8 16,-3 0 3-16,-2 0 0 0,0 2-2 15,-3 0-1-15,-1 0 2 0,-1 2-3 0,-2 2 0 16,1-2 1-16,-3 4-3 0,0 1 6 0,-3 2-4 16,-1 3 2-16,-2 3-2 0,0 4 3 15,-5 0 0-15,-3 15 3 0,-5 0 0 0,0 2-2 16,1 0 2-16,-3 2-1 0,-1-4 2 16,1 2 0-16,-2-3-1 0,0-2 1 0,2-1 2 15,-1-3-4-15,1-4 0 0,5-5 0 16,-5 1-4-16,4-3-3 0,-2 2-23 0,8-5-31 15,-6 0-35-15,5-3-46 16,-2-3-59-16,3-2-91 0,-1 1-128 0,2-4-164 16,-1 0-82-16</inkml:trace>
  <inkml:trace contextRef="#ctx0" brushRef="#br0" timeOffset="161508.53">27816 11185 1658 0,'0'0'24'0,"-7"-4"16"0,7 2 3 16,0 2 1-16,0 0 5 0,-5-6 8 16,5 6 0-16,5-4-2 0,2 1-6 0,-2-3-4 15,3 1-6-15,5-2-2 0,2 2-10 16,2-5-16-16,4 1-17 0,2-1-18 16,0 5-24-16,11-10-7 0,1 3-14 0,5 3-19 15,2 0-24-15,1 1-30 0,-1-2-36 16,-1 3-337-16,1 0-19 0</inkml:trace>
  <inkml:trace contextRef="#ctx0" brushRef="#br0" timeOffset="164709.64">28732 10712 1347 0,'0'0'-45'16,"0"-8"17"-16,0 8 11 0,3-3 8 0,-3 3 4 15,0 0 5-15,0-6 6 0,0 6 0 16,0 0 5-16,0 0 7 0,0 0 12 16,0 0-6-16,-5 13 8 0,1-5 8 0,4 0-2 15,-4 3 11-15,2 2-6 0,-3 4 6 16,1 2 4-16,-2 3 3 0,-2 1-1 0,-3 11-7 16,-4 2-6-16,5 2 2 0,-5-2-4 15,2 0-8-15,1-1 1 0,2-1-3 0,-5-2-4 16,2 1-3-16,3-9 0 0,1-2-7 15,3-8 2-15,-1 0-2 0,6-1 1 0,-3-3-1 16,1-1 6-16,-1 0 11 0,2-3 3 16,0-3-3-16,2 1-3 0,0-4-3 15,0 0-1-15,0 0-7 0,6-13-1 0,-1 4-5 16,0-7-2-16,8-4-1 0,-1-15-4 16,6-4 2-16,1-8-1 0,4-1-1 0,-2-2 1 15,4 0-4-15,0 1 1 0,3 4 0 16,-3 1-2-16,-7 13 1 0,-1 0-5 0,0 4 3 15,-4 9-1-15,-3 2 1 0,-1 5 0 16,-3 1-2-16,-2 2 0 0,2-2 2 0,-1 4 0 16,-1 1-3-16,0 0 1 0,0 3 1 15,-4 2 2-15,0 0 4 0,8 10 1 16,-8-2 3-16,5 0 0 0,-5 1-2 0,4 2 1 16,-2 5-2-16,0-2 4 0,-2 0 1 15,4 1-4-15,1 2 3 0,-1-2 4 0,2-2-6 16,-1-2 1-16,-2 1 3 0,8 0 3 15,-5-4 3-15,4 2-4 0,-1-4 11 0,2-1-14 16,1 0-3-16,1-5 8 0,1 2-6 16,4-4-2-16,-4-1-2 0,2-2 1 0,8-3 2 15,-3-2-2-15,-2 3-6 0,-1-4 2 16,-1 3-2-16,-2 2 2 0,-2 1-3 0,-1-1-3 16,-4 2 6-16,1 1-6 15,-3 1 2-15,1 2 3 0,-7 0 1 0,6 8-4 16,-4-1 0-16,-2 6 3 0,0 3 4 0,-5 0-1 15,5 9 1-15,-1 4-2 0,-3 10-1 16,-1 1-1-16,2-2 2 0,-2-8-2 0,-2-4-11 16,6 0-23-16,-6 2-29 0,3-4-43 15,1 1-57-15,0-3-49 0,1-2-110 0,-3-2-358 16,3-2-173-16</inkml:trace>
  <inkml:trace contextRef="#ctx0" brushRef="#br0" timeOffset="165410.42">28123 11701 1760 0,'0'0'-78'0,"0"0"22"0,0 0 14 0,0 0 15 15,0 0 16-15,0 0 11 0,-13 6 13 16,8 1 1-16,-2 2 12 0,4 4 7 16,-6 4 5-16,1 4-1 0,-7 9 3 0,5 10 3 15,-12 8-1-15,6 3-2 0,-3 2 0 16,-1 4-1-16,2-5-5 0,-4 2-4 0,4-1-6 16,-1-2 0-16,2 0 0 0,4-11-4 15,0-3-3-15,-1-1 0 0,4-2-6 0,2-2-15 16,-3-4-29-16,7-6-33 0,-3-5-52 15,4-2-40-15,-2 2-88 0,1-4-274 0,2-2-23 16</inkml:trace>
  <inkml:trace contextRef="#ctx0" brushRef="#br0" timeOffset="165865.57">26705 12984 1409 0,'-6'0'-13'0,"6"0"32"16,0 0 11-16,0 0 21 0,-6-3 8 0,6 3 15 15,0 0 11-15,0 0 3 0,3-6 2 16,-3 6-1-16,9-7-3 0,-3 5-6 0,3 0-3 15,4-2-5-15,0 1-6 0,7-1-6 16,0-1-4-16,2 4-5 0,7-3-7 0,1 0-3 16,-1 2-7-16,17-1-8 0,-1-3-2 15,0 3-20-15,2-3-15 0,-4 0-9 16,4 2-28-16,-2 0-21 0,-2 1-17 0,1-3-39 16,-11 4-41-16,-6-1-47 0,0-1-93 15,-5 3-258-15,-3-5-66 0</inkml:trace>
  <inkml:trace contextRef="#ctx0" brushRef="#br0" timeOffset="166158.17">27316 12916 1446 0,'-8'5'-41'0,"1"-5"21"0,0 0 15 0,4 4 10 16,-4-2 23-16,3 1 6 0,-5 1 19 15,4 1 8-15,-4 3 6 0,3 2 6 0,-3 1 3 16,-2 4 7-16,1 4 0 0,-5 7 1 16,1 4 3-16,3 0 0 0,-3 3-11 0,1-1 2 15,1 2-9-15,-3-2-2 0,4 2-8 0,-1-1-9 16,2-1-5-16,-2-1-4 0,4-4-4 16,2-4-2-16,-2 0-6 0,2-2-6 15,-1 1-11-15,0-5-19 0,1 0-25 16,4-2-32-16,-2-2-41 0,3-6-43 0,-2 2-40 15,1 0-52-15,0-4-95 0,2-1-245 16,2-2-79-16</inkml:trace>
  <inkml:trace contextRef="#ctx0" brushRef="#br0" timeOffset="167066.63">27413 12898 1517 0,'2'-11'-17'0,"-1"3"29"0,1 2 11 16,1 2 21-16,-1 1 6 0,0-1 12 15,-2 4 3-15,4-5 0 0,-4 5 4 16,0 0 2-16,0 0 6 0,0 0 1 0,11 14-4 16,-10-5 0-16,4 4-8 0,-1 1-1 15,1 6-5-15,0-2-4 0,-2 6 0 0,1 1 0 16,-3 1-4-16,-1 5-7 0,0 0-1 16,-1-1-1-16,-1 13 0 0,-3-3-4 0,3 0-5 15,-1-1 2-15,-4-1-1 0,0-1-4 16,-1-1 1-16,0-1-2 0,-1-7-2 0,6-4-3 15,-4 3-1-15,1-4-1 0,1-7-3 0,-1 3-3 16,5-2 0-16,-4 0 1 16,0-5-6-16,2 0 1 0,1-2 4 0,-1-3-1 15,3 2 0-15,-2-5-2 0,2 1-5 16,0-5 4-16,0 0-4 0,0 0 1 0,0 0-5 16,10-12-10-16,0-1 4 0,-5-1-6 15,5-2-4-15,8-11 2 0,-1-1-2 0,-3 6 11 16,5-3-12-16,0 4 2 0,-4 5 11 15,-3 0-12-15,1 0 3 0,-3 4 2 0,0 1 0 16,3 0 2-16,-4 3 0 0,-3-1 0 16,1 1 2-16,-2 4-5 0,2 0 5 15,-2 2-2-15,0 2 5 0,-5 0 2 0,7 4 1 16,-3 6 5-16,-2 3 3 0,5 2 2 16,-4 8 4-16,4 3 4 0,1 10-3 0,2 2-7 15,-3 3 4-15,3 0 2 0,0-2 4 16,0 0-9-16,-2-3-6 0,-2-7 3 0,-2-6-11 15,3 0-23-15,-2-3-21 0,0-3-28 16,-1-2-40-16,0-4-37 0,3-1-52 0,-3-5-48 16,2 0-77-16,3-2-95 0,-1-6-212 15,0 1-131-15</inkml:trace>
  <inkml:trace contextRef="#ctx0" brushRef="#br0" timeOffset="167715.7">28162 13066 1698 0,'1'-4'35'0,"4"-1"29"0,-3 2 14 16,2 0 6-16,0 1 15 0,3-1 10 0,-2-1 3 16,2 0 9-16,-1 0-2 0,3 0-9 15,1 0-8-15,3 1-10 0,-1-2-10 0,3 2-7 16,2 1-12-16,-2-1-1 0,3-2-7 0,2 3-9 15,-3 1-2-15,-1 2 2 0,1-1-12 16,-2 6-3-16,2-2-10 0,-1 3 5 0,-2 1-2 16,-2 2-6-16,-2 3-4 0,-4 2 6 15,5 4-5-15,-10-2 2 0,4 0-9 0,-5 4 2 16,-5 3 3-16,4 1 0 16,-8-1 4-16,-4 8-3 0,1-1 9 0,-5 0 0 15,-1-3 1-15,-4-2 4 0,1 1 10 16,-1-3 9-16,-3 0 11 0,-3-1-3 0,2-2 15 15,8-6-8-15,-1-2-5 0,3 1 0 16,1-4-7-16,3-4-2 0,4 3-12 0,0-4 4 16,2 0-9-16,0 1-5 0,1-1 1 0,1-2-1 15,2 0-9-15,2 4 0 0,0-7-5 16,6 5 2-16,2-1-2 0,4-1 0 0,1-1-2 16,7-2 0-16,5 2-3 15,2-2-4-15,5 1 6 0,11 3-7 0,6-8 4 0,-1 8-5 16,1-4 0-16,5 1-14 15,-5 1-15-15,3-2 4 0,-2 0-26 0,0 2-15 16,1-1-10-16,-7 1-18 0,2 3-25 16,-1-4-14-16,-4 3-30 0,-7-2-30 0,-7-1-32 15,-4 1-32-15,0 0-41 0,-2 0-88 16,-3 0-73-16,-5-1-215 0,-1 3-168 0</inkml:trace>
  <inkml:trace contextRef="#ctx0" brushRef="#br0" timeOffset="182171.78">25744 2303 1731 0,'0'-8'-72'16,"0"5"28"-16,-2-5 20 0,0 4 24 0,-1-2 16 15,3 1 13-15,-4-3 1 0,3 1 10 16,-2 1 3-16,-1-2 3 0,-1 1-5 0,3 1 2 16,-1-2-2-16,-2 3-2 0,0-1-4 15,0-2 1-15,-4-1-2 0,1 2-5 0,0-1-4 16,-5-4-3-16,1 4-1 16,-3-4-5-16,-2 0 3 0,-3 0-6 0,-8-4-1 15,1 0 0-15,-3-2-5 0,0-1 2 16,3 3-2-16,-3-4 2 0,1 4 0 0,-2-4-2 15,-3 2-4-15,1-4 5 0,-1 4-4 16,-4-2-2-16,-5-5-4 0,-6 2 6 0,1 3-4 16,-4 2 0-16,5 8-2 0,3-5 0 15,-15 5 3-15,11-1-2 0,0 4 2 0,-2 0-3 16,1 3 2-16,-1-1-1 0,-1-1 0 16,4 3-1-16,-2-2 0 0,4 3 1 15,5 2-2-15,12-2-4 0,-4-2-8 16,5 4-10-16,4 2-15 0,-2-4-13 15,1 2-23-15,8 0-39 0,-1 2-10 0,2-2-54 16,5 2-38-16,0-2-271 0,0 2 7 16</inkml:trace>
  <inkml:trace contextRef="#ctx0" brushRef="#br0" timeOffset="183105.74">21571 2301 1289 0,'6'0'-7'0,"-6"0"19"0,7-6 21 0,-5 3 12 16,2-1 11-16,-2 0 12 0,7-4 6 16,-5 3 4-16,2-3 0 0,0-1 2 0,3-3 1 15,-3 1-3-15,3-4-1 0,3-2-5 16,-6-4-5-16,4 1-8 0,5-11-5 15,-2-3-8-15,-2-4-5 0,2-2-4 16,-1-3-1-16,3-10-7 0,1-3-4 0,-1-2-4 16,4 1-3-16,-2-2 0 0,-1 3-6 0,6 2-1 15,-4 4 0-15,-5 8-2 16,4 4-1-16,-5 2-3 0,3 2-1 0,-5 9 1 16,2 5-2-16,-9 4-6 0,6 3-2 15,-8 2 0-15,6 1 1 0,-2 5-1 0,-2-1-2 16,-1 2 4-16,3 4-2 0,-5 0 2 15,6 12-1-15,0-3 1 0,-1 6-1 0,-4 4 2 16,6 3 4-16,-2 5-3 0,-2 11 4 16,4 2-3-16,-3 3 1 0,0-2-4 0,0 3 3 15,-4 0 2-15,3-2 2 0,-3-9-3 16,2-3 0-16,-2-1 1 0,0-3 0 16,0-1 1-16,-2-5-1 0,2-1-2 15,0-3 2-15,0-1-3 0,0-3-1 0,0 0 6 16,0-1 2-16,0-2 0 0,-3 0 0 15,-1-2-6-15,1-3 7 0,-2-1-2 0,-3-1-3 16,-4-2 0-16,2-2-2 0,-2-1 1 16,-1-1 2-16,-2-5-3 0,-2-3 0 0,2-2-12 15,-1-1-15-15,2 1-19 0,1 0-25 16,1-4-26-16,0 4-37 0,2 1-38 0,4-3-37 16,-1 7-428-16,4-7-134 0</inkml:trace>
  <inkml:trace contextRef="#ctx0" brushRef="#br0" timeOffset="183796.83">22331 1462 1652 0,'7'-2'-65'0,"-7"2"2"16,1-2 14-16,-1 2 6 0,0 0-2 15,7 14 15-15,-3-5 7 0,-2 6 8 16,0 4 7-16,2 8 8 0,-1 12 0 0,-1 5 2 16,-2 1 1-16,1-3 0 0,-1 3-1 15,2-4 1-15,1 1-1 0,-1-8 2 0,-2-5 3 16,2-1-2-16,-2-1-4 0,3-4 3 15,-1-3 5-15,-2 0-6 0,0-3-9 0,0-2 2 16,0-3-3-16,0-3-3 0,0-2-4 16,0-2 0-16,0-5-3 0,-2 0 1 0,2 0 2 15,0 0 0-15,-12-19-2 0,11 5 10 16,-8-8 0-16,5-15 2 0,-2-4-3 16,1-4 6-16,5-3-1 0,-1-4 6 15,-1-12 4-15,4 14 4 0,-1 2-6 0,4-1 6 16,-1 5 10-16,0 2 3 0,2 5-5 15,0 8-4-15,-4 4 2 0,5 3-3 16,-2 4-1-16,-2 2-4 0,2 2 0 0,0 3-2 16,2 2-1-16,-1-1-3 0,3 2 5 15,1 3-6-15,1-2-2 0,1 4 5 0,3 1 0 16,-3 2-6-16,1 0 1 0,4 5 2 16,0 2 0-16,0-2-6 0,-3 3 3 15,1 2 0-15,-3-1 7 0,0 1-6 0,-4 3-3 16,0-2 3-16,-2-1-3 0,0 3 9 0,-4-2-3 15,3 2-7-15,-3 1 6 16,-2-1-7-16,0 2 12 0,-2 0-5 0,-3 2 3 16,3 2-3-16,-1 2 1 0,-2 2-1 15,1 1 3-15,0 0-3 0,0 4-1 0,1-3 5 16,1 0-4-16,2-2 4 0,0-3-1 16,0 2 5-16,7 2-2 0,-1-2-7 15,5 1 0-15,1-5 2 0,1 2 1 0,10 1 2 16,2-2-5-16,4 1 9 0,3-4-18 15,-3-3-34-15,5 1-37 0,-7-5-45 0,-2-2-62 16,0-3-201-16,-4-3 103 16</inkml:trace>
  <inkml:trace contextRef="#ctx0" brushRef="#br0" timeOffset="184441.8">23123 1489 1010 0,'-5'-12'-5'0,"3"4"28"0,-1 3 8 0,2-1 8 15,-1 2-5-15,0 1 2 0,2 3-1 0,-5-6-6 16,5 6-3-16,0 0-5 16,0 0 10-16,0 0 6 0,-5 13 2 0,2-2 3 15,3 3 5-15,-2 5-7 0,0 0 4 16,-1 7-3-16,3 0 2 0,0-2-11 0,0 4 1 15,0 0-4-15,0 2-3 0,5-1-2 16,-3-3-2-16,-2-4-1 0,3 1-2 0,-3-5-3 16,1 2 0-16,-1-6 1 15,2 0-1-15,-2-2-3 0,5-4 8 0,-5 1 22 0,0-4 5 16,2-1-3-16,-2-3-4 0,0-1-6 16,0 0-4-16,0-14-4 0,2 0-1 15,-2-6-8-15,0-8 0 0,3-13-1 0,0-2-1 16,4 2-7-16,-4 1 0 15,6 0 0-15,-3 2-1 0,1 11 0 0,-2 0-3 16,-2 2 0-16,6 4 0 0,-8 3-2 16,6 1-3-16,-3 2 4 0,-1 3-3 0,-2 1 1 15,1 0-1-15,2-1 0 0,-1 4 0 16,0 1-3-16,-3 3-2 0,2 0 1 0,-2 4 1 16,0 0-3-16,0 0 5 0,13 12 2 15,-6-4-3-15,-1 1 5 0,0 0-3 0,0 2 1 16,3 1 0-16,-1 3-1 15,2-3-1-15,-1-1 0 0,2 0 0 0,-4-2 1 0,3 1 2 16,-4-4 0-16,3-1-1 16,-6 1-2-16,6-4 3 0,-1 2-1 0,0-3 1 15,3-1 0-15,-3 0-1 0,0-1 2 16,4 1-6-16,-2 0 0 0,-4-2 1 0,3 2 1 16,-3 2-3-16,3-1 0 0,-6 4 0 15,4 0 3-15,-1 3-3 0,0 3 0 16,-1 1 3-16,-4 1-2 0,4 3-2 0,-3 2 6 15,3 1-1-15,-4 2-1 0,-1-1-12 16,2-1-28-16,3 2-26 0,-3-2-43 0,0-1-38 16,0 0-52-16,-1-6-78 0,6 2-244 15,-2-3-26-15</inkml:trace>
  <inkml:trace contextRef="#ctx0" brushRef="#br0" timeOffset="184930.32">23842 1213 1340 0,'-8'-5'-33'0,"4"2"39"0,-1 1 17 0,5 2 12 15,-5-2 12-15,0-2 5 0,5 4 7 0,-7-2 7 16,7 2-7-16,-3-3-3 15,3 3-5-15,-5-4-6 0,5 4 0 0,-4-2-8 16,4 2-4-16,0 0 1 0,0 0-9 16,0 0-1-16,12-9-2 0,0 4-2 0,0 2-4 15,3-1 0-15,1-3-1 0,5-2-3 16,5 2-2-16,-4-2 2 0,3 2-3 0,0-1-4 16,0 1 5-16,2-3-4 15,-2 2 0-15,-3 1 0 0,1 0-2 0,1-2 3 16,-8 6-2-16,3-3-2 0,-1 3-3 0,-6-1 1 15,-2 4-1-15,-2-5 0 16,1 5 3-16,-1-2-2 0,-8 2-5 0,15 5 2 16,-9-3 0-16,-2 4 2 0,1 1-1 15,-3 3 6-15,-1 3-8 0,-1-1 2 0,-1 10 4 16,-1 5-3-16,-8 10 4 0,-2 1 0 16,0-1 0-16,-1 4-1 0,3-1 1 0,-9 8 2 15,6-6-3-15,-2-2 2 0,3-3-3 16,-1 1 1-16,-1 0 3 0,1-4 0 0,0-2-2 15,5-5-5-15,1-5-1 0,-3-1-35 16,5-4-48-16,-4-4-61 0,6-4-60 0,2 0-395 16,-1-4-99-16</inkml:trace>
  <inkml:trace contextRef="#ctx0" brushRef="#br0" timeOffset="185143.29">24035 1440 1516 0,'0'0'-39'16,"-4"-5"37"-16,4 5 1 0,-2-3 8 0,2 3 15 15,-2-4-1-15,2 4 6 0,2-6-7 16,-2 6-1-16,5-9-2 0,0 5-3 0,6-1-7 16,3-3-18-16,3 0-9 0,3-1-28 15,11-6-29-15,5 1-9 0,4 3-10 16,1 0-22-16,8-1-34 0,-6 1-195 0,12-6 138 15</inkml:trace>
  <inkml:trace contextRef="#ctx0" brushRef="#br0" timeOffset="185531.22">24589 1058 915 0,'-8'0'11'0,"8"0"17"16,0 0 20-16,0 0 18 0,-9 0 10 15,9 0 9-15,0 0-1 0,0 0-4 16,0 0-7-16,0 0-9 0,0 0-2 0,13-12-11 16,-3 9-2-16,5-2-7 0,4 0-2 15,4 0-9-15,2-3-3 0,15-2-18 16,-1-1-24-16,-2 2-34 0,-1-3-50 0,-1 4-28 15,-6 0-48-15,-6 2-297 0,-1 1 23 16</inkml:trace>
  <inkml:trace contextRef="#ctx0" brushRef="#br0" timeOffset="185764.24">24908 1001 1146 0,'-4'7'-81'0,"0"4"14"0,0-4 35 0,-3 5 20 16,1-1 21-16,-1 5 9 0,-1 2 9 16,3 7 8-16,-9 9-10 0,4 3 5 0,4 0-5 15,-3-1-1-15,6 2 6 0,-2 2-4 16,-2-3-4-16,7 0-8 0,0-9 6 16,2 4-3-16,1 6-3 0,-1-6 0 15,0-3-8-15,1-3-30 0,-1-2-43 0,-1-3-48 16,4-2-73-16,-3-5-124 0,2-3 172 0</inkml:trace>
  <inkml:trace contextRef="#ctx0" brushRef="#br0" timeOffset="186057.97">25247 1199 819 0,'0'-6'8'0,"0"3"31"16,-3-3 6-16,3 3 13 0,0 3-10 16,-2-7 2-16,2 7 3 0,-2-3-9 0,2 3-3 15,0 0-8-15,0 0 2 16,0 0-13-16,0 0 1 0,4 17 1 0,-1-2-2 0,0 4 3 16,-1 8 0-16,3 8-6 15,-1 7-2-15,-1-1 3 0,-2 1-6 0,3 3 3 16,1 1-2-16,-2-2 0 0,0-3-4 15,1 0 1-15,1-2-13 0,-4-8-30 16,-1-6-27-16,0-2-33 0,0-5-39 0,-1 1-41 16,-2-6-194-16,3 1 122 0</inkml:trace>
  <inkml:trace contextRef="#ctx0" brushRef="#br0" timeOffset="186370.35">25274 1158 921 0,'0'-20'-49'0,"0"6"16"16,0 3 17-16,0-1 13 0,2 3 10 0,-4 0 17 15,2 3-8-15,0-1 12 0,0 0-11 16,2 0-2-16,-1-2 6 0,2 5 4 0,-1 1-4 16,5 1-6-16,-4-1-6 0,-3 3 10 15,17 3-14-15,-7-1 8 0,5 4-4 0,0 2 2 16,4 5 2-16,6 6-2 0,-2 6-2 15,0 2 1-15,1 4 0 0,-8 5-5 0,3 1 4 16,1 9 1-16,-7-6 2 16,0-1-8-16,0 3 4 0,-5 0 7 0,0-3-7 15,-3 0 4-15,-3-8 5 0,-4-2-10 16,-3-3 8-16,2 10 4 0,-4-9-6 16,3-4-27-16,-2-5-40 0,-3-2-54 0,5-3-74 15,-5-6-133-15,6-2 170 0</inkml:trace>
  <inkml:trace contextRef="#ctx0" brushRef="#br0" timeOffset="187046.61">25929 1349 929 0,'-3'-5'49'0,"3"2"14"15,-2 0 4-15,2 3-6 0,-2-4-10 0,2 4-4 16,0 0-4-16,0 0-7 0,0 0-1 16,0 0 21-16,0 0 2 0,2 20-3 0,0-7 5 15,1 0-4-15,-1 8-8 0,-1-2-1 16,-1 4-6-16,2 2 1 0,1-3-6 0,1 3-1 16,-2-1-6-16,0 0 0 0,0-6 0 15,0 0-6-15,-2-2-2 0,2-3 2 16,1 0-2-16,-3-3-5 0,2-1 3 15,0 1 3-15,-2-4 10 0,0 0-2 16,0-6-2-16,0 0-2 0,0 0-1 0,0 0-9 16,-2-20 1-16,2 4-5 0,0-4 0 15,3-7 0-15,-3-3-5 0,7-9 2 0,-2-2-2 16,3-5 0-16,-3 1-3 0,7 1-2 16,-2 0 4-16,0 5-5 0,1-1-1 0,0 4 0 15,-5 12 3-15,-2 7-4 0,0 1-2 16,2 5 3-16,-3 1-5 0,-1 1-1 0,1 2 1 15,0 1 3-15,-1 6-2 16,-2 0 3-16,0 0 0 0,8 6 2 0,-3 1-2 16,-1-2-4-16,-2 0 2 0,2 4 3 15,3 1 4-15,-2 0-2 0,2 1 0 0,-1-2 0 16,1 1-1-16,0-3-2 0,0 1 1 16,-1 1 2-16,1-2 1 0,-2-2-3 15,0 2 5-15,2-5-2 0,1 0 1 0,-1-4 0 16,-7 2-4-16,14-2 3 0,-5-2-1 15,-1-1 2-15,1-3-3 0,-1 2 0 0,0-3 1 16,3 0 1-16,-1-3 1 0,-4 6-4 16,3-1-1-16,-5 2 0 0,2 1-3 15,-1 2-1-15,-4 2-2 0,-1 0 3 16,0 0 5-16,9 9-7 0,-9 0 7 0,0 1-2 16,0 5-2-16,-2 2 5 0,0 2-4 15,2 1 3-15,0 1-1 0,0 4 4 0,4 3-8 16,2 8 5-16,3-2 4 0,1 0-17 15,3-5-35-15,-5-3-40 0,7 4-46 16,-5-8-57-16,-1-5-62 0,-3-6-318 0,3-2-70 16</inkml:trace>
  <inkml:trace contextRef="#ctx0" brushRef="#br0" timeOffset="187319.79">26532 983 1507 0,'-8'-4'-34'0,"8"4"11"16,0 0 15-16,0 0 11 0,-2-3 6 15,2 3-3-15,0 0 1 0,13-6 2 0,-4 3-4 16,3-1 1-16,5-1-3 0,4 1 2 15,4-1 1-15,4-2-1 0,11 2-3 16,0-3-9-16,2 1-36 0,-2 0-24 16,0-2-25-16,-2 2-27 0,-7 0-25 0,-5 3-209 15,-4-3 134-15</inkml:trace>
  <inkml:trace contextRef="#ctx0" brushRef="#br0" timeOffset="187717.57">26945 958 870 0,'-10'14'-58'0,"5"2"9"0,-2 2 14 15,3-2 4-15,-2 3 12 16,0 5 9-16,-1 1-5 0,-1 11 7 0,1-1-2 16,2 3-1-16,0-2 4 0,3-4 6 15,-1-4-2-15,1 1-4 0,2-3 6 0,0 1 4 16,0-3 0-16,0-3 1 0,2 2-6 15,-4-2 1-15,2 0 14 0,0-6-3 0,0-2 10 16,0 1-2-16,-1-1-3 0,-1-2 14 16,0-1 6-16,-3-4 4 0,0 4 12 15,0-2-4-15,-3-4 1 0,-1 2 8 0,-2-3-5 16,1-1-2-16,0-1-1 0,10-1 2 16,-26 2-3-16,20 0 1 0,6-2 2 0,-19 0 0 15,19 0-1-15,-15-2 2 0,15 2 0 16,0 0 1-16,-13-3-13 0,13 3-6 0,0 0 1 15,3-10-3-15,-3 10-9 16,19-9-2-16,-2 5-3 0,4-4-1 0,6 3 0 16,13-1-1-16,4 1-11 0,-3 1-12 15,8 0-26-15,-3 2-33 0,-2 1-39 16,-9-1-48-16,0-1-78 0,-4 3-188 0,-2-4 69 16</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4:50.197"/>
    </inkml:context>
    <inkml:brush xml:id="br0">
      <inkml:brushProperty name="width" value="0.05292" units="cm"/>
      <inkml:brushProperty name="height" value="0.05292" units="cm"/>
      <inkml:brushProperty name="color" value="#FF0000"/>
    </inkml:brush>
  </inkml:definitions>
  <inkml:trace contextRef="#ctx0" brushRef="#br0">6563 4417 1032 0,'2'-4'56'16,"0"0"5"-16,1 0-22 0,0 2 7 0,-3 2-5 16,2-7 1-16,-2 7 0 0,3-3 7 15,-3 3-1-15,2-4 0 0,-2 4 8 0,4-2-7 16,-4 2-6-16,0 0-6 0,2-4 0 16,-2 4-4-16,0 0-4 0,0 0 0 0,4-2-1 15,-4 2 0-15,0 0 1 0,0 0 4 16,13 6-5-16,-4-2 3 0,-4 3-2 15,6 6 1-15,1 4-4 0,5 9 3 16,3 3-5-16,-4-1 1 0,3 1-1 0,0-3-4 16,-3 0-4-16,-3-2-2 0,-1-6 5 15,3-1-2-15,5 10 6 0,-1-3 1 0,-5-6 7 16,0-4-6-16,-1-1 1 0,2 1 3 16,-3-5-3-16,-3 0 12 0,2 0-2 0,-1-4 5 15,-1-1 0-15,-1-2 0 0,4-4-2 16,1-4-3-16,-1-2-6 0,3-5-7 0,-2-6 0 15,-1 1 0-15,3-15-1 16,-5-4-2-16,3-7-2 0,-3-11-3 0,-8 6-5 16,3-15-11-16,2-3-11 0,-6-1-8 15,4 2-6-15,-5 4-17 0,4 12-35 0,-2 5-25 16,0 4-35-16,-2 9-55 0,4 5-74 16,1 3-172-16,-2 7-101 0,4 0-43 0</inkml:trace>
  <inkml:trace contextRef="#ctx0" brushRef="#br0" timeOffset="1281.28">7455 3846 1375 0,'-6'-7'-52'0,"1"1"27"16,3 0 16-16,2 3 26 0,-1-1 16 0,-1 0 8 15,2 4 16-15,-5-4 18 16,5 4 0-16,-2-3 4 0,2 3 8 0,0 0-3 0,-3-6-5 15,3 6-2-15,0 0-4 16,0 0 3-16,-2-6-9 0,2 6 3 0,0 0-1 16,-1-1-1-16,1 1 4 0,0 0-4 15,0 0-4-15,0 0 2 0,0 0-4 0,-4-5 3 16,4 5-20-16,0 0 6 0,0 0-2 16,0 0 1-16,0 0-9 0,0 0 1 0,0 0-7 15,0 0-8-15,-3-3 5 0,3 3-5 16,0 0-5-16,0 0-3 0,0 0-2 0,0 0 2 15,0 0-5-15,0 0 4 0,0 0-1 16,0 0-6-16,0 0 0 0,0 0-4 0,0 0 2 16,0 0-2-16,0 0-2 15,0 0 1-15,0 0-4 0,0 0-2 0,0 0 5 16,0 0-6-16,0 0 1 0,0 0 0 16,0 0-2-16,0 0-2 0,0 0-2 0,0 0 1 15,0 0 0-15,0 0 3 0,-4 11 2 16,6-7-4-16,0 4 1 0,1 1 3 0,1 4-1 15,-3 2-1-15,4 4-1 0,-1 0-2 16,1 6 4-16,-2-1-2 0,2 2 6 0,3 10-3 16,1-2 4-16,-3 1 0 0,-2-3-5 15,2-8 8-15,-2 2-2 0,3-1-5 0,-3-1 2 16,0-3-2-16,2 0-3 0,-4-1 4 16,5 5 4-16,-1-11-2 0,-2 2 5 15,3 2 0-15,-3-7-5 0,-2 1-5 16,5-1 3-16,-4-2 4 0,-1-1 0 0,1-2-3 15,-1 1-2-15,2-1 4 0,-4-6 6 16,2 9-5-16,-2-9 9 0,4 7 2 0,-4-7 10 16,2 7-5-16,-2-7 0 0,5 5 7 15,-5-5-5-15,0 0 3 0,0 0 4 0,1 8-4 16,-1-8-3-16,0 0-6 0,0 0 8 16,2 5-3-16,-2-5-3 0,0 0-1 15,0 0-1-15,0 0 1 0,5 8 3 16,-5-8-11-16,0 0-2 0,0 0-4 0,0 0 8 15,0 0-1-15,0 0-4 0,0 0 2 16,0 0 1-16,0 0-2 0,0 0-1 0,0 0 1 16,0 0-5-16,2 6-4 0,-2-6 5 15,0 0-1-15,0 0-7 0,0 0 1 16,0 0 1-16,0 0-1 0,0 0 3 0,0 0 3 16,0 0-4-16,0 0 1 0,28-10 2 15,-18 4-8-15,2-1 5 0,1-2 5 0,2 1-4 16,2-6 3-16,0 4 0 0,-1-6 3 15,3 5-7-15,4-10-3 0,-4 4 4 0,-3 2-4 16,1-3 6-16,0 2-3 16,-2 1-1-16,-2-3 1 0,-1 4-6 0,-2-2 4 15,1 4 4-15,-4-1-8 0,-2 4 5 16,2 0 3-16,-1 2 2 0,-4 2-9 0,5-2 10 16,-3 0-7-16,-4 7 0 0,4-9 3 15,-4 9-4-15,4-8 12 0,-4 8-4 0,5-7-5 16,-5 7 0-16,0 0-5 0,1-7 2 15,-1 7-5-15,0 0 3 0,2-3 6 0,-2 3-9 16,0 0 8-16,0 0 2 0,0 0-1 16,0 0-12-16,3-6 6 0,-3 6-7 0,0 0 6 15,0 0-3-15,0 0 9 16,0 0-8-16,2 20 4 0,3-11 5 0,-3 5-1 16,-1 2-3-16,1 4 9 0,0 5-4 15,5 2 6-15,-1 10-3 0,1 2-2 0,-1 4-1 16,3-1 4-16,-4 2-1 0,3-1 0 15,1 1 6-15,-1 0-6 0,2-1 3 0,-3-1-1 16,1-2-3-16,2-3 4 0,-5 1 5 16,4-3-9-16,-5-8 0 0,3-4 2 0,-4-2-1 15,-1-2-1-15,1-2-4 0,1 0-27 16,1-3-23-16,-4-2-22 0,-1-1-30 0,4 0-22 16,-1-6-33-16,-1 0-54 0,0-3-59 15,-2-2-110-15,0 0-99 0,0 0 44 16,4-19-108-16,-2 3-48 0</inkml:trace>
  <inkml:trace contextRef="#ctx0" brushRef="#br0" timeOffset="1636.88">8295 3728 1414 0,'-13'-2'-16'0,"13"2"22"16,-11 0 23-16,11 0 14 0,-8-3 23 0,8 3 9 16,-7-2 4-16,7 2 6 0,0 0 5 15,-8 0-3-15,8 0-5 0,0 0-4 0,0 0-3 16,0 0-6-16,-4-3-8 0,4 3-2 15,0 0-5-15,11-8-5 0,-7 3-8 0,6-3-2 16,5-7-3-16,-1 1-7 0,8-8-2 16,1 1 1-16,2-6-8 0,2-2-2 0,9-5-8 15,0 0-9-15,4-1-20 16,0 1-20-16,2 2-20 0,-1 0-33 0,-12 12-36 16,1-1-41-16,-7 8-31 0,-6 1-63 15,-2 5-338-15,-5 3-99 0</inkml:trace>
  <inkml:trace contextRef="#ctx0" brushRef="#br0" timeOffset="1928.8">8651 3508 1511 0,'-2'4'-52'0,"2"-4"16"0,-4 2 21 16,4-2-7-16,-4 2 4 0,4-2 11 15,-7 3 23-15,7 3 7 0,0 3 14 0,0-2 7 16,3 3 1-16,-1 3 2 0,2 5 8 16,0 3-1-16,3 3 1 0,1 10-2 15,2 2 5-15,1 2-6 0,-5 3-3 0,4 3-5 16,1 0-1-16,2-1-4 0,0 8-4 16,-1-10 0-16,-4 1-6 0,5-2-3 0,-3-1 2 15,3-2-3-15,-2 3-6 0,-3-7-13 16,4-2-22-16,-4-2-32 0,-1-8-41 0,-1-3-50 15,-4 1-65-15,5-1-402 0,-1-1-106 16</inkml:trace>
  <inkml:trace contextRef="#ctx0" brushRef="#br0" timeOffset="5068.93">4735 9452 1488 0,'-30'2'-91'0,"5"2"15"0,-2 0 18 0,2-3 13 16,-5 2 12-16,1-1 8 15,-4-1 17-15,1-1-4 0,-3 0 19 0,0 0 9 16,2 0 0-16,-1 0 0 0,-14-1 16 16,4 1 1-16,-2-2 6 0,11-1-5 0,-12 2 1 15,3-3 9-15,1 4-2 0,-2-4 0 16,-1 0 1-16,3 1 2 0,-4-2 1 0,2 1-2 16,-3 1-9-16,-2 0 2 0,1-2 0 15,-1 0 7-15,-2 1-4 0,2 0 0 0,0-2-6 16,-3 3 2-16,0-1-5 0,0 0 0 15,1 0-3-15,-1 3-1 0,1 1 0 0,2 0-1 16,-5 1-5-16,5 3-1 0,-2 4-1 16,-10 1-2-16,2 3-2 0,1 2-3 0,2 4-3 15,1 0 0-15,-1 3 2 0,2 2-5 16,1 0 1-16,1 1 2 0,-1 3-4 16,6-4 0-16,-1 3 2 0,3-2-3 0,2 2-4 15,2-1 4-15,6-5 0 0,-3 8-5 16,4-6 2-16,7-2-2 0,-4 6 1 0,2-2 1 15,1 0 2-15,-6 9-5 0,3 3 1 16,-1 2 1-16,1-2 3 0,-1 5 1 0,-1 2 5 16,5-3-4-16,-3 2 1 0,5 0-1 15,0-1 2-15,6 0-5 0,2-7 5 0,-2 12 1 16,0-3-5-16,6-5 2 16,0-3-5-16,2 5 0 0,3-5 4 0,2-1-7 15,1-8 4-15,3-2 3 0,0 1-4 16,2 0 0-16,0-3 2 0,2-1 1 0,2 0-2 15,4 1-1-15,-4 1-2 0,7 0 2 0,-1 1 2 16,7 3-2-16,4 1-2 0,-3 1 3 16,8-5 1-16,1 1-1 0,3-4 0 0,0-3 0 15,4 3 1-15,6-3-3 0,1-4 4 16,4-3-1-16,4-2 2 0,10-4-3 0,10-3 0 16,3-4 1-16,4-3-2 0,-1-7 4 15,4-3-3-15,5-6 0 0,20-4 0 16,-4-3-1-16,-4-6 2 0,1 0-4 15,-5-3 3-15,-2 1 0 0,-2-4-3 0,0-4 0 0,-1 0 2 16,-2-3 4-16,-3-1-5 16,-3-2-2-16,2 2 5 0,-4 0-3 0,-2 1 1 15,-16 3-1-15,14-4 1 0,-13 7 0 16,-4 0 1-16,-2-2-2 0,-2 1 1 0,-4 1 0 16,-4-1 1-16,0 2-1 0,-6 4-2 15,-9 6 2-15,-6 1-2 0,-2 3 4 0,-7 2-5 16,0 4 3-16,-9-2 0 0,2 1-1 0,-5 2-1 15,0-1 1-15,-5-6 8 0,2 2 2 16,-6-1-1-16,-4-9 5 0,-2 1 4 16,-5 0-4-16,-5 1 2 0,-7-7-1 0,-1 3 4 15,-5 4-7-15,-2 2 3 0,-2 3-4 16,3 8 3-16,0 4-2 0,-5 4-5 16,7 4-1-16,-10 2 1 0,1 5-5 0,-5 8-1 15,-5 2 0-15,-5 6-8 0,2 2-12 16,3 2-20-16,-1 5-11 0,5 0-20 0,-3-1-15 15,8 3-15-15,6 0-23 0,7-9-33 16,9-1-37-16,6-2-115 0,6-4-185 0,5-1 0 16</inkml:trace>
  <inkml:trace contextRef="#ctx0" brushRef="#br0" timeOffset="6484.97">4680 5352 1215 0,'-4'-4'-95'0,"-2"1"23"16,-3-3 17-16,-1 0 22 0,-1 0 15 15,-3 1 7-15,1-3 15 0,-4 0 17 0,-1 1 12 16,-4-2 1-16,-1 1 7 0,3 3 7 16,-4-3 3-16,1 2 1 0,-2-1 3 0,0 1 0 15,-2 1-3-15,2-2-4 16,-3 4 0-16,-1-1-6 0,-1 0 1 0,-12 0-1 15,1 0-3-15,-3 1-1 0,-3 1-9 16,4 2-1-16,-6 0-1 0,4 0-4 0,-5 4-2 16,0 0-1-16,0-1-1 0,0 5 0 15,-14 2 3-15,6-1-6 0,-1 4 2 0,2 0-2 16,2 1-5-16,-1 2-1 0,2 2-1 16,5 3 4-16,-4 1-4 0,3 1 0 0,0 1 5 15,0 4-6-15,-1 5 0 0,3 3 4 16,0 0 1-16,-1 4-4 0,5 0 1 0,0 0-2 15,5 4 0-15,2-1 0 0,0 5 3 16,6 2-2-16,-1 0-5 0,7 5 5 16,0 1-1-16,1 3-2 0,3 0 2 15,2 1-1-15,5 0-4 0,2 3-1 0,0-1 4 16,4 9 1-16,2 0-4 0,5 1 1 16,1-2 0-16,0 1-4 0,3 1-3 0,7 0 2 15,4-1 0-15,0-1-1 0,5-4-1 16,4-1-1-16,6-5-6 0,3-5 2 0,3-2-4 15,5-3 0-15,5-7 1 0,0-4-5 16,2-7 1-16,3-6 2 0,2-1 1 0,5-6-4 16,-2-3 3-16,5-8-3 0,4 0 2 15,-10-4 2-15,3-6 2 0,12-3 3 0,-2-2-3 16,3-4 3-16,0 0 1 0,0-4 0 16,2 0 0-16,1-2 1 0,-4 3 2 0,3-5 2 15,-3 4-2-15,2 3 0 0,-4-4 1 16,0 2 0-16,-1-4-1 0,-3 4 1 15,6-4-1-15,-6-2 7 0,0 1-4 0,-1-1 1 16,-5-7 0-16,2 6 1 0,-1-3 0 16,-3-6-2-16,0 0 1 0,-3 1-5 0,3-3 2 15,-5-4-2-15,-1 0 8 0,-5-2-9 16,-3-4 4-16,-2-4-2 0,-6-1 4 16,1-3 1-16,-6-6-1 0,-2 0 8 0,-5-3 1 15,0-4 5-15,-6 0 0 0,-5-2 6 0,1-3 0 16,-7 0 6-16,-2 0 0 15,-4 0-1-15,2 4 1 0,-8-2 0 0,1 3-4 16,-6 5-1-16,1-4 1 0,-3 5-4 16,-3 0-3-16,-4 3 1 0,2 5-5 0,-5-1-2 15,-3 7 2-15,1 3-5 0,-3 3-2 16,3 6 1-16,0 3 4 0,-3 4-8 0,-1-1 0 16,-5 4 2-16,1 4-4 0,-3 4 2 15,-4 2-1-15,-2 4 0 0,-4 6-1 0,-5 2 0 16,-7 9 7-16,-6 3-8 0,1 6 3 15,-4 4-2-15,0 6 0 0,-17 8 4 0,1 6 0 16,0 3-10-16,3 2-8 16,5 0-8-16,3 1-17 0,19-8-18 0,2 0-21 15,8-2-19-15,0 0-25 0,12 0-33 16,7-10-50-16,14-4-323 0,6-6-32 0</inkml:trace>
  <inkml:trace contextRef="#ctx0" brushRef="#br0" timeOffset="9069.46">11716 10544 1478 0,'1'7'-6'0,"-1"-7"7"16,0 0 6-16,0 0 4 0,12-9 10 0,-9 2 13 16,2-4 9-16,3-3 8 0,4-6 5 0,-1 0 1 15,8-12-4-15,2 2-3 0,-5-6 3 16,9-8-7-16,1-4 1 0,0-8-8 0,1 0 2 16,1-4 1-16,0-8-5 0,12-18-4 15,-2 0-1-15,0-10-4 0,-1-1 0 16,3-3-3-16,2 1-4 0,3-5-2 15,0 5-3-15,2-3 4 0,1 1-4 0,4 11-2 16,-2 3-1-16,2 5-1 0,-15 23-4 16,1 2 4-16,-3 2-1 0,3 6 2 0,-6 3-2 15,-5 3-1-15,-4 10 0 0,1 1 1 16,-4 6 3-16,1 0 2 0,-7 2-1 0,-1 9-1 16,-2 1 2-16,0 2-1 0,-8 2 0 15,4 1-4-15,0-1-3 0,-4 3 2 0,6-1-1 16,-8 5 1-16,4-3-5 0,-1 1-1 0,0 0 2 15,-4 2 0-15,2-1 1 0,3 2-2 16,-3-2-1-16,-2 4 1 0,2-3-2 16,1-1 4-16,-3 4-1 0,1-3 4 15,-1 3-4-15,0 0 1 0,2-4-5 0,-2 4 3 16,0 0-3-16,2-4 5 0,-2 4-3 16,0 0 1-16,0 0-3 0,0 0 4 0,0 0-1 15,0 0-1-15,0-5-2 0,0 5-2 16,0 0 5-16,0 0-2 0,0 0 2 0,0 0 0 15,2-3-1-15,-2 3-5 0,0 0 6 16,0 0-1-16,0 0-3 0,0 0-2 0,0 0 3 16,0 0 2-16,0 0 0 0,0 0-4 15,0 0 0-15,0 0 1 0,0 0-4 0,0 0 1 16,0 0 2-16,0 0 0 0,0 0 0 16,0 0-3-16,-17 8 0 0,13-6 3 15,4-2-2-15,-1 4-3 0,-6-2 5 0,7-2-2 16,-5 1 2-16,5-1-1 0,-3 4-2 15,3-4 4-15,0 0-2 0,-9 2 4 0,9-2-5 16,-1 1 2-16,1-1-3 0,-9 6-1 16,4-4 1-16,-1 2-5 0,-1 2 6 0,-1 1-1 15,1 4-3-15,-6 1 2 0,-2 5 0 16,-6 6 1-16,-2 3 2 0,2 0-2 0,-5 1 3 16,1 1-4-16,-2 0 3 15,-1 1 1-15,1 0-1 0,1-1 1 0,-2-2-1 0,1 3 0 16,1-5 2-16,1-3-2 0,0 0-2 15,9-7 2-15,1 0-1 0,4-5 3 16,0-1 1-16,6-2-3 0,-2 0 0 0,1-1 1 16,2-3 2-16,1 2-4 0,-1-1 0 15,4-3 3-15,0 0-3 0,0 0 6 0,4-12-5 16,4-2-3-16,5-3 1 0,2-7 2 16,9-4-2-16,3-13 1 0,1 2-1 0,2-3-1 15,4-3-1-15,-4-2 0 0,3 2 3 16,0-3-2-16,-4 5 0 0,1 0 8 0,0 4-8 15,-8 10 0-15,1 2 1 16,-1 1 1-16,-5 10 2 0,-2 1-1 0,-5 3-1 0,-2 1 1 16,2 2 3-16,2 0-4 15,-7 2 2-15,3 2-2 0,1 1 2 0,-1 3-1 16,3-1 1-16,-2 4-4 0,3 1 4 16,-1 3 1-16,3 4-1 0,1 5-1 0,0 1 0 15,3 9-2-15,-1 3 3 0,0 1-1 0,-2-4 1 16,0 7-7-16,-7-9-15 0,0 0-20 15,3 0-21-15,-5-1-34 0,2-1-34 0,-4-3-50 16,7 5-122-16,-4-5-327 0,-2 0-128 16</inkml:trace>
  <inkml:trace contextRef="#ctx0" brushRef="#br0" timeOffset="11432.42">11169 4922 1578 0,'3'-2'-106'0,"-3"2"16"16,0 0 7-16,7-2 22 0,-7 2 12 15,0 0 17-15,0 0 11 0,-5 11 15 0,3-4-2 16,-1 0 16-16,0 4 3 0,-4-2 12 16,1 3-7-16,-3 4 13 0,-1 3-5 15,0 0 1-15,-7 9 1 0,0 1-4 16,1-2 3-16,-4 3-3 0,1-3 0 0,1 0 3 15,-4-2 4-15,2-1-3 0,3-5-5 16,4-2-2-16,-2 0-1 0,5-3-2 0,2-3 3 16,-3 0-10-16,3-1 9 0,2-3-4 15,-1-1 7-15,3-1 7 0,0 1 0 16,0-2 8-16,1-2 5 0,1 1-5 0,2-3-3 16,0 0 0-16,0 0-10 0,0 0-1 0,0 0-4 15,5-17 1-15,-1 12 0 0,0-3 1 16,0-1-1-16,3 1 3 0,-4 1-5 15,4 1-2-15,-3-1 1 0,5-1-2 16,-4 2-1-16,5 1-4 0,-2 1 3 0,-1 0-1 16,5 2-4-16,-4 0 4 0,4 2 0 15,1 2-6-15,4 2 1 0,2 2 1 0,2 3 2 16,-1-2 1-16,10 9-3 0,-5-5-4 16,5 4 4-16,2 1-6 0,-3 0 6 0,0-1 0 15,2-2-3-15,1 3 0 0,-9-5-9 16,0-2-17-16,0 1-26 0,-4-1-40 0,2 1-45 15,-4-5-42-15,4 3-109 16,-5 0-215-16,8-3-3 0</inkml:trace>
  <inkml:trace contextRef="#ctx0" brushRef="#br0" timeOffset="12080.85">11168 5182 1258 0,'-2'6'-51'0,"2"-3"35"16,0-3 10-16,-5 4 11 0,5-4 20 16,0 6 8-16,0-6 15 0,-2 3 7 0,2-3 12 15,0 0-4-15,-2 5-1 16,2-5-2-16,0 5-3 0,0-5 0 0,0 4 7 0,0-4-1 15,4 5 1-15,1-3-5 16,-2 2 5-16,2-2 3 0,3 2-6 0,1-2-2 16,4 2 3-16,1-4 0 0,5 2-11 15,6 0-4-15,1-2-1 0,2 0-5 0,4 0-7 16,4 0-2-16,12-2 4 0,-2-3-11 16,5 2-4-16,2-1-4 0,0 0 4 0,13-1-3 15,-13 1 0-15,12-2-4 0,-11 1 1 16,9-1-3-16,-1-2 0 0,-10 4-1 0,-2 3-3 15,0-1 1-15,-2-1-1 16,4 0-3-16,-5 2 2 0,0-1-4 0,-10 2 3 16,-6-2-5-16,1 2 4 0,-3-2-3 15,2 2 4-15,-5 0-4 0,-1-3 1 0,-2 3 6 16,0 0-3-16,1-2-5 0,-1 2 0 16,-5-1-2-16,6 1 2 0,-4-2 1 0,2 2-3 15,-4-2 1-15,1 0 0 0,-4 2-8 16,-1-2-14-16,1 2-8 0,-3-2-8 0,0 0-8 15,-4 2-14-15,0-1-21 0,3-1-23 16,-5-1-15-16,3 2-35 0,-4-2-34 0,2 1-62 16,-3-2-361-16,0 1-110 0</inkml:trace>
  <inkml:trace contextRef="#ctx0" brushRef="#br0" timeOffset="12580.44">12471 4783 1524 0,'-2'-5'-70'0,"-3"-1"33"0,5 3 19 16,-1-1 17-16,1 4 25 0,-2-6 14 0,2 6 18 16,0-5 4-16,0 5 2 0,0-7-5 15,0 7-3-15,3-3-2 0,0-1-7 0,3 0-2 16,2 1-8-16,1 1-5 0,2-2 1 16,-3 4-2-16,4 0-6 0,1-2 3 0,2 2-3 15,2 0-1-15,0 2-3 0,-1 0 0 16,3 2 2-16,1 1-6 0,0 3 0 0,3 1 1 15,1 3-4-15,4 4-1 0,2 2 1 16,-5 0 3-16,2 6-4 0,-2-4-1 16,-1 2 4-16,-1 4 0 0,-3-1-3 15,0 2-3-15,-2 0 0 0,-3-1 4 0,-3-2 0 16,1-3 0-16,-6 2-1 0,1-1 2 16,1-1 4-16,-6 1-4 0,2-3 1 0,-3 1 0 15,-2-1 3-15,0 1-2 0,-7-1-2 16,4 4 2-16,-6-2 0 0,-6 7-1 0,-1-1 0 15,-8-3 0-15,-1 1-7 0,-3-3-21 16,-5-1-43-16,-1-2-51 0,-3 0-70 0,4-2-62 16,-2-3-435-16,8-5-170 0</inkml:trace>
  <inkml:trace contextRef="#ctx0" brushRef="#br0" timeOffset="13700.25">11781 5272 1689 0,'0'0'-97'0,"0"0"21"16,0 0 10-16,0 0 7 0,0 0 29 0,3-1 7 15,-3 1 20-15,0 0 10 0,0 0 9 16,0 0 0-16,0 0 5 0,0 0 2 0,5-4 2 16,-5 4 4-16,0 0-3 15,0 0-5-15,0 0-4 0,0 0-2 0,0 0 3 16,0 0 0-16,0 0-6 0,0 0 6 16,12 5 2-16,-9 0 3 0,2 2 5 0,-2-1 0 15,6 3 4-15,-6 3 1 0,2 1-1 16,2 4-1-16,-4 5 1 0,4 3 4 0,3 11-1 15,-3 2 1-15,-1 4 0 0,-2 1 3 16,0 3-4-16,-4-2 1 0,2 6 2 0,-4-4-1 16,2-2-2-16,-2 3 1 0,0-1-3 15,0 3-4-15,-3-5 0 0,3-2-4 0,4 0 4 16,-4 0-7-16,4-10-2 16,-2-4-1-16,3 1-4 0,1-3-1 0,-2-2 0 15,0-2-1-15,-2-1 2 0,4-2-3 16,3-1-3-16,-6 0-2 0,1-4-3 0,1-1-4 15,4-1-23-15,-7-2-21 0,2-3-30 16,-1 2-30-16,-1-5-56 0,2 0-83 0,-2-4-416 16,3 0-154-16</inkml:trace>
  <inkml:trace contextRef="#ctx0" brushRef="#br0" timeOffset="15149.48">9658 6733 1652 0,'0'-4'-91'0,"0"4"34"0,0-10 24 0,0 5 17 15,0 2 31-15,0-3 10 0,0 6 11 16,2-8 10-16,-2 5 4 0,3-1 7 0,-1-1 3 16,-2 5 1-16,0-5-2 0,0 5 1 15,2-4-9-15,-2 4-3 0,3-6-5 0,-3 6-4 16,0 0-6-16,2-3-2 0,-2 3-7 0,0 0 3 15,0 0 8-15,8 13 6 0,-2-1 0 16,0 2 1-16,0 4 0 0,-1 3 0 16,1 1-1-16,-2 5 0 0,3 7-1 15,-2-4 5-15,-2-4 1 0,-3 2-3 0,2 1-4 16,0-1-3-16,-2 1-4 0,0-1 1 16,-2 1-2-16,2-1-2 0,0-1 1 0,-2-3-7 15,2-1-1-15,2-2-2 0,-2-5-2 16,2-1-3-16,0 1 4 0,1-4-2 0,-3 1 0 15,3-3 8-15,-3 0-3 0,5-3-2 16,2 0-1-16,-2-2-1 0,3-3 1 0,6-1-4 16,-4-1 1-16,5-3-3 0,1-1-3 15,8-4-4-15,1 1 1 0,-2-4 0 16,12-4-1-16,-3 4-24 0,1-5-21 16,-1 1-30-16,-3 2-33 0,4-3-51 0,-6 5-73 0,-7 0-115 15,1 1-115-15,0 1-190 16,0 0-143-16</inkml:trace>
  <inkml:trace contextRef="#ctx0" brushRef="#br0" timeOffset="16248.92">10410 6748 1702 0,'2'-3'-32'0,"-2"-2"28"15,2 2 19-15,-2 3 9 0,3-6 16 0,-3 6 4 16,0 0 8-16,2-4-1 0,-2 4-1 16,0 0-5-16,0 0 0 0,0 0-1 0,0 0 1 15,-11 15 1-15,5-4-5 0,-1 3 2 16,1 2-4-16,-3 4 2 0,1 0-5 0,4 4-2 16,-4-4-2-16,3 1-5 0,3-2-3 15,1 2 1-15,1-6-2 0,0 2-2 0,0-4 0 16,1 2 1-16,1-1-4 0,3-3-4 15,3 0 7-15,-2-3 0 0,0-4-7 16,6 0-2-16,-2-4-1 0,0-3-2 0,3 0 6 16,1-5-7-16,1-2 0 0,-2 0-3 15,2-6 2-15,-3-2 1 0,-2-1-1 0,1-2-4 16,1-8 0-16,-1 3 0 16,-5 1-1-16,3 4 4 0,-5 0 3 0,3 5-2 0,-4 1 3 15,2 3 2-15,-3 3-2 0,0-1-3 16,0 2 0-16,1 3-3 0,-2 3-3 0,-1 2 3 15,0 0 4-15,0 0-2 0,2 19-1 16,0-8-3-16,1 5 5 0,2-1-3 0,0-1-1 16,2 3 3-16,-2-1-5 15,4-1 4-15,4 2 0 0,1 0 2 0,0-4 2 16,-1-2-9-16,2-1 4 0,0-1 1 16,-3-1-4-16,3-4 2 0,-3-4 7 0,1 0-8 15,0-4-2-15,-1-2 3 0,1-3-4 16,0-5 6-16,-5-4-6 0,2-3 1 0,0-13 1 15,-5-2-3-15,2-4-1 0,-6-2-2 16,2-1 7-16,-1-6-2 0,0 1-1 0,-4 0 1 16,6 2-5-16,-6 3 4 0,2 4-1 15,0 5 5-15,0 9 8 0,-2 5 3 0,2 0 8 16,-2 7 6-16,2-2-10 0,-3 3 1 16,3 2-8-16,0 2 1 0,0 2-4 15,-1 4-1-15,1 2 1 0,0 0 2 0,-2 16-8 16,2-3 4-16,0 2 5 0,2 11-1 15,-2 1-1-15,1 14-4 0,2-2-1 0,6 6 4 16,-6-6-3-16,6 2-4 0,-3 4 4 16,4-6-16-16,3 0-23 0,-2-3-22 0,-1-2-18 15,3-6-34-15,-3-3-20 0,-1-6-48 16,-3-6-40-16,2-2-101 0,1-1-116 0,-5-4-121 16,0-4-57-16</inkml:trace>
  <inkml:trace contextRef="#ctx0" brushRef="#br0" timeOffset="16768.86">10895 6487 1458 0,'-5'-1'-30'0,"5"1"24"16,-5-1 5-16,5 1 9 0,0 0-2 0,-7-2 7 16,7 2 9-16,0 0 5 0,0 0-4 15,0 0 4-15,0 0-2 0,0 0 1 0,0 0-6 16,0 0-3-16,17 6 4 0,-9-6-6 15,4 2 0-15,3-4 1 0,2 0-7 16,4 0 5-16,0-3-2 0,5-1-3 0,9-3-1 16,1-3-5-16,-3 3 4 0,-3 2 2 15,-5 0-5-15,-2-4-2 0,1 2-2 0,-4 2-2 16,0 1-6-16,-5-2-12 0,0 1-8 16,-4 3-7-16,2-1 2 0,-3-1-1 0,-4 2 3 15,3 1 6-15,-3-2-2 0,1 1 3 16,-2 1 8-16,0 1-1 0,0-2 10 0,-5 4 11 15,3-3 3-15,-1 1 12 0,-2 2 5 16,3-4 2-16,-3 4 11 0,4-6 2 0,-4 6 7 16,0 0 8-16,0-3 1 0,0 3 6 15,0 0-1-15,0 0 0 0,0 0 6 0,0-6-6 16,0 6 3-16,0 0 0 0,0 0-4 16,0 0-4-16,-7-2-8 0,7 2-2 15,0 0-8-15,0 0 2 0,-12 8-3 16,7-5-1-16,2 3 0 0,-4 3-4 0,2 0-2 15,0 3 5-15,-2 3-10 0,3-2 0 16,-5 3-3-16,8 0-4 0,-6 0 1 0,5 0 1 16,0 0-2-16,2-1-1 0,-2 0-5 15,2 1 0-15,2-5-9 0,0 3-17 0,5 0-18 16,-4-3-18-16,6-2-27 0,-3-4-28 16,7 2-32-16,-1-3-41 0,1-2-49 0,2-2-107 15,-3 0-249-15,3-4-83 0</inkml:trace>
  <inkml:trace contextRef="#ctx0" brushRef="#br0" timeOffset="17051.88">11420 6365 1504 0,'-7'-4'-32'0,"3"1"20"0,-2-2 28 0,1 3 16 15,3 1 16-15,2 1 13 0,-6-4 4 16,6 4 2-16,-6-4-4 0,6 4-4 0,0-5-5 15,0 5-1-15,0-4-7 0,0 4-4 16,4-6-5-16,3 5-5 0,-1-4-2 0,2 3-3 16,3 1-3-16,-1 1-2 0,0 0-3 15,3 0 2-15,-1 1-6 0,1 1-1 16,-3 1-1-16,4 0 2 0,-6 3-8 0,0 0 0 16,-1-1 3-16,-2 4-3 0,-2-1-6 15,-1 2-5-15,-2-1-12 0,-2 0-29 0,-1 3-35 16,0-3-40-16,-4 0-58 0,3 2-128 15,-2-6-245-15,1 1-52 0</inkml:trace>
  <inkml:trace contextRef="#ctx0" brushRef="#br0" timeOffset="17454.03">11635 6380 1488 0,'0'0'20'0,"0"0"19"16,7 2 5-16,-7-2-4 0,0 0-7 15,7 3 7-15,-6-1 12 0,-1-2 10 0,5 8 3 16,-3-2-1-16,4 1-4 0,-2 1 5 16,3 4-4-16,-4-1-10 0,6 1-3 0,-3 2-2 15,3 1-5-15,-3 1-3 0,3-2-5 16,-1 2-2-16,0 0-3 0,2 0-6 0,-3-5 5 16,1 1-9-16,3-1 3 0,-5-2-3 15,1-2 0-15,-1-1-1 0,0-3-3 16,0 1 5-16,1-8-8 0,1 1 3 15,2-1-1-15,2-3-2 0,0-4 2 0,-4-3-2 16,2-2-1-16,3-4 2 0,4-3 3 16,2-7-2-16,-3 5 0 0,-1 3 5 0,0 3-2 15,-3 3-6-15,1 0 3 0,-3 5 0 16,-3 2-6-16,1 1-1 0,-1 5-1 0,-1-2 3 16,0 8-1-16,-6-3-1 0,13 7 3 15,-5 3-3-15,1 0 0 0,-1 2 2 0,2 4-4 16,2 1 0-16,-4 2-1 0,2-1 2 15,0 0-17-15,1 0-29 0,0 1-31 0,-6-4-40 16,7 1-51-16,-9-7-69 16,6 1-172-16,-5-1-235 0,5 0-135 0</inkml:trace>
  <inkml:trace contextRef="#ctx0" brushRef="#br0" timeOffset="18181.53">12297 6238 1726 0,'-5'-15'-6'0,"2"4"26"0,-4 3 17 0,5 0 28 16,-1 3 20-16,2 0 16 0,-3 0 13 16,2 2 7-16,-1-1-5 0,1 0-8 0,2 4-6 15,-3-3-11-15,3 3-16 0,0 0-5 16,0 0-3-16,-12 11-9 0,9-1-3 16,-2 3-5-16,-1 2-4 0,2 1-4 15,-1 3-3-15,3-1-4 0,1 0-2 0,1 0-2 16,1 1-3-16,1-1-4 0,5 0-2 15,-3-2-4-15,5-1-5 0,1 1-3 0,0-4-9 16,0-1 2-16,5-4-3 0,-2-2-8 16,-1-3-4-16,3 0-4 0,0-4 5 0,0 0-5 15,2-3 3-15,-2-2 0 0,-1-6 3 16,1-1-2-16,-2-2 6 0,-1-2 0 0,-1-3-1 16,-3-1 7-16,4 2 2 0,-3-1-4 15,-3 7 1-15,3 0-2 0,-8 3 1 16,6 1 0-16,-2 1 1 0,-2 4-5 0,-3 0 5 15,2 4 1-15,-2 1-5 0,0 0 1 16,0 0 3-16,0 0 0 0,-2 14 4 0,2-8-2 16,0 2-2-16,0-1 5 0,2 3-6 15,0-2 4-15,1-1-2 0,1 1-2 0,0 0 5 16,0-3 0-16,2 1-1 0,3-1-2 16,-1-1 2-16,1-4-6 0,1 0-1 0,1 0 2 15,-1-4-8-15,2 1 4 0,1-5 1 16,-4 1 0-16,-1-1 1 0,2-3 3 0,2-3-1 15,-2-1 0-15,-4 0 2 0,3 2 5 16,-4 0 7-16,2 1-2 0,-3 1 1 16,-2 3 1-16,0 3-7 0,3-3 1 15,-3 4-3-15,-1 0-2 0,-1 4 0 0,0 0 0 16,0 0 1-16,0 18 0 0,0-5 2 16,-1 5 4-16,-1 7 3 0,-7 13 2 0,3 7 1 15,-1 16 0-15,4 5-1 0,-2 7 5 16,3 1-4-16,0 6 6 0,4-1-6 0,5 2 0 15,-4 0-1-15,6 0 0 0,-5-8-3 16,3-5 3-16,-5-6-5 0,-4-12 4 0,-5-1 0 16,-6-7-2-16,-3 6 1 0,-3-10 0 15,-2-6 1-15,-5-5 1 0,-1-6 1 0,2-8-6 16,2-6-1-16,3-7-4 16,-4-5 2-16,-5-12-16 0,2-5-20 0,-1-20-21 15,5-6-21-15,10-9-29 0,5-7-29 16,10-4-26-16,6 2-30 0,7 1-33 0,7 3-74 15,1 5-153-15,2 10-180 0,0 4-127 16</inkml:trace>
  <inkml:trace contextRef="#ctx0" brushRef="#br0" timeOffset="23541.2">10233 10602 1800 0,'-1'2'10'15,"-1"2"4"-15,2-4 2 0,-5 5 1 16,5-5 0-16,-2 4 5 0,2-4 2 0,0 0 6 15,0 0 0-15,0 0 2 0,2-15 0 16,3 4-2-16,3-8-6 0,7-9-2 16,5-3-5-16,7-12 4 0,12-1-8 15,2-4 1-15,4-2 0 0,17-11-2 0,5-4-4 16,-1 3 4-16,-1-1-3 0,0 3 1 16,-2-1-1-16,0 2-9 0,-4 0-14 0,1-2-18 15,-13 9-21-15,12-12-25 0,-5-2-21 16,-10 14-28-16,-4-5-27 0,-3 3-68 0,6-1-282 15,-4-4-8-15</inkml:trace>
  <inkml:trace contextRef="#ctx0" brushRef="#br0" timeOffset="24300.39">13428 7223 1329 0,'-4'2'-40'0,"-5"0"14"16,-1 1 2-16,-5 4 12 0,0 4 2 15,-12 5 5-15,0 5 8 0,-13 10 10 16,-3-1-3-16,-2 9-3 0,-2 0 1 0,-3 5-4 15,-2 2 9-15,-13 13-4 0,-2 4-4 16,-3 5 9-16,0 1-3 0,-9 2 1 0,-1 7 1 16,1 0-9-16,-3 4 2 0,1 0 1 15,-6 4 1-15,1-1-2 0,5-6 4 0,0-1 0 16,1 0-7-16,7-2 4 0,4-5 7 16,4-7-10-16,18-14-8 0,4-2-2 15,1-2-10-15,4-5-21 0,6-5-13 0,7-9-15 16,3-4-9-16,5-7-11 0,4-2-21 15,5-5-62-15,-1-4-105 0,4-3 208 16</inkml:trace>
  <inkml:trace contextRef="#ctx0" brushRef="#br0" timeOffset="210378.91">11212 7734 1661 0,'-6'0'28'0,"-6"0"-15"0,12 0 9 0,-12 0-4 16,6 3 5-16,6-3 5 0,-15 0 5 0,9 0 1 16,6 0 5-16,-13 0 3 0,7-3 8 15,6 3-3-15,-10 3 2 0,10-3 7 16,-11 0-8-16,11 0-2 0,-6 0-6 16,6 0-2-16,-7 0 2 0,7 0 8 0,0 0-4 15,0 0 6-15,0 0-6 0,-10 0-4 0,10 0 3 16,0 0 0-16,0 0 5 0,0 0-6 15,-6-3 7-15,6 3-6 0,0 0-3 0,0 0 4 16,0 0-9-16,0 0 1 0,-2-3-3 16,2 3-6-16,0 0-4 0,0 0 3 0,8-8-5 15,-1 3-3-15,-4 1-1 0,9-4-7 16,0-1 1-16,4-3 9 0,1 1-12 0,6-2-5 16,4-5 4-16,3 2 2 0,-3-2-7 15,3 2 0-15,2-2-1 0,-4 3 4 0,0 1 3 16,-5 2-9-16,-4 1 2 15,2 2-2-15,-6 0-3 0,-1 4-4 0,1-3 1 16,-3 5-3-16,-1-3-1 0,-5 3-2 16,4 1 4-16,-5-2 1 0,3 1-1 0,-4 3 1 15,-4 0 2-15,11 3-4 0,-7-1-1 16,3 2 5-16,-3 1-1 0,2 4 3 0,-2 2 0 16,-2 3 3-16,0 5-1 0,1 5 2 15,-3 3 2-15,0 1-1 0,-5 14-1 0,3-1 10 16,-2 1-10-16,-2-2 1 0,3 0-3 15,0-8 10-15,-2-4-8 0,3 1-1 16,-3-3 4-16,4 1-2 0,-3-2-1 0,1 0 8 16,1 0-4-16,0-5-2 0,1 1-8 15,-1-4-13-15,2 2-23 0,-5-4-23 0,3 0-36 16,2-1-40-16,-3-6-55 0,3 2-71 16,0-1-156-16,0-2-221 0,0-1-141 0</inkml:trace>
  <inkml:trace contextRef="#ctx0" brushRef="#br0" timeOffset="211156.53">11875 7630 1765 0,'0'0'-9'0,"-2"-5"10"0,2 5 3 15,0-4 0-15,0 4 12 0,-2-6 9 16,2 6 12-16,0 0 5 0,-5-3 4 0,5 3 1 16,0 0-6-16,0 0 2 0,-2-4-3 15,2 4-3-15,0 0-3 0,0 0 2 0,0 0-6 16,0 0-4-16,0-5-2 0,0 5-2 15,0 0-2-15,0 0 0 0,0 0-7 0,0 0-1 16,0 0 1-16,0 0-2 0,0 0 3 16,0 0 0-16,0 0-2 0,0 0 3 15,0 0 4-15,0 0 2 0,0 0 2 0,0 0 4 16,0 0-5-16,0 0 3 0,0 0-1 16,0 0 0-16,0 0-1 0,0 0-1 0,0 0-4 15,0 0 2-15,0 0-5 0,0 0 0 16,0 0 0-16,0 0-4 0,0 0 1 0,0 0-2 15,0 0-1-15,0 0-1 0,0 0 0 16,0 0 4-16,0 0-8 0,0 0-1 0,0 0-2 16,0 0 1-16,0 0-4 0,0 0 2 15,0 0 4-15,0 0-3 0,0 0 2 0,-1 12-3 16,1-6 0-16,1 1 0 16,-1 1-2-16,0 1 4 0,0 5 2 0,2 1-5 15,1-2 2-15,1 8-2 0,-4 2 3 16,2 5 1-16,0 0-2 0,-2 1 1 0,2 1 0 15,0 8 3-15,0-4-1 0,3-6-2 16,-4-1 3-16,1-2-3 0,1 0 4 0,1-2-3 16,1 2-3-16,-4-6 4 0,1 2-5 0,1-5 4 15,-1 1-5-15,2 3 6 0,-3-9-8 16,-1 1-4-16,3 1-18 0,-1-6-10 0,-2 2-17 16,0 1-16-16,2-4-24 0,-2-1-38 15,0-1-30-15,0-4-36 0,5 1-51 16,-5-1-390-16,0 0-136 0</inkml:trace>
  <inkml:trace contextRef="#ctx0" brushRef="#br0" timeOffset="212076.16">11976 7655 1620 0,'-5'-10'-50'0,"2"3"31"0,-2 2 5 0,3-1 20 16,0 0 6-16,-1 2 26 16,2 1 16-16,-1-2 8 0,0 2 8 0,-1 0-1 15,-1-1 2-15,4 4-2 0,0-5-9 16,0 5 6-16,-4-5-17 0,4 5-2 0,-4-4-7 16,4 4-5-16,0 0-4 0,-2-4 0 15,2 4-7-15,0 0-4 0,0 0-4 0,0 0 5 16,0 13-7-16,2-3 1 0,-2 3-2 0,0 3 7 15,2-1-7-15,0 4 2 0,2 1-2 16,-4 3-3-16,2-4-2 0,3 4 2 0,-3-2-5 16,1-2 4-16,-3-3-5 0,5 4 0 15,-1-4 0-15,1 2 1 0,-4-5-2 16,4-2 0-16,2 0 0 0,-6-2-4 16,1-1 2-16,0-2-1 0,5-1-2 0,-6 2 5 15,4-6 0-15,2-1-2 0,-7 0-1 16,10-8 4-16,-4 3-4 0,-2-4-1 0,4-6-2 15,-1-1 3-15,0-1-2 0,-4 0 1 16,6 0-3-16,-5 2 4 0,0 0 0 0,3 3-6 16,-4 1 4-16,0 2-4 0,-1 1 0 15,0 2-1-15,1 3 2 0,-2-1-1 0,-1 4 2 16,0 0-2-16,0 0-1 16,0 0 6-16,0 0-3 0,11 7-1 0,-10-1-1 0,-1 0 3 15,3 0-1-15,-3-1 4 16,2 1-6-16,0-1 1 0,3 1-6 0,-3 0 4 15,-1 0-7-15,1-1-5 0,3 1-1 0,-1 0 5 16,0-2 3-16,-2-2 3 0,5-1-1 16,-6 1 2-16,-1-2-1 0,0 0-3 0,17-5 2 15,-8 1 1-15,-3-2-1 0,3-2 2 16,-3 0 2-16,1 1 5 0,-2-4-5 0,2 0 1 16,-1-5 3-16,1 1-1 0,-4 0 1 15,2-2-3-15,-1 0 6 0,0 2-4 0,-2 0 6 16,-2 2-5-16,4-2 4 15,-4 1 2-15,0 3-2 0,0 2-2 0,0-3 2 0,-2 5-2 16,2-3 2-16,0 5 1 16,0-3-1-16,-2 2 0 0,2 1-4 0,-2 0 4 15,2 2 0-15,-2-3 0 0,2 6 0 16,0-6-2-16,0 6 2 0,-2-7-4 0,2 7 6 16,-4-4-9-16,4 4 1 0,0-3 2 15,0 3-3-15,0 0-1 0,0 0 2 0,2-7-1 16,-2 7 5-16,0 0-3 0,0 0 2 15,0 0-3-15,0 0 3 0,17 10 0 0,-14-4-1 16,7-2-2-16,-5 2 4 0,5 1-3 16,3 1 4-16,1 1-5 0,2 3 6 0,1-1-4 15,0 0 2-15,-2 1-2 0,1 1-1 16,1 1 1-16,0 1-1 0,-2 1 3 16,-1 1 4-16,-1 2-4 0,-3-2 2 0,0 2 1 15,1 0 3-15,-5-2-5 0,0 0 5 16,-4-1 0-16,3 2 0 0,-7-3-3 0,-1 0 0 15,0 0-3-15,-6 2-11 0,-4 2-33 16,-1-4-44-16,-2-2-62 0,-4 1-92 0,3-5-359 16,0-5-99-16</inkml:trace>
  <inkml:trace contextRef="#ctx0" brushRef="#br0" timeOffset="213062.09">11824 7580 1478 0,'0'0'-111'0,"0"0"21"0,0-5 11 16,0 5 8-16,0 0 10 15,0 0 13-15,0 0 11 0,0 0 3 0,0 0 12 16,5-5-1-16,-5 5 7 0,0 0 2 16,2-2 6-16,-2 2-5 0,0 0 3 0,2-3-1 15,-2 3 1-15,4-3 12 0,-4 3-9 0,0 0-3 16,0 0 1-16,4-3-10 0,-4 3-12 15,0 0-13-15,5-4-17 0,-5 4-35 0,3-2-90 16,-3 2 63-16</inkml:trace>
  <inkml:trace contextRef="#ctx0" brushRef="#br0" timeOffset="213425.39">11881 7575 516 0,'0'0'18'0,"0"0"6"16,0 0 12-16,0 0-5 0,0 0-3 0,-17-3-3 16,17 3 4-16,0 0 1 0,0 0 4 15,0 0-7-15,0 0-8 0,0 0-1 0,0 0-4 16,0 0 9-16,0 0 0 0,0 0-12 15,-3 1-2-15,3-1 8 0,0 0-1 16,-3 8 0-16,6-4 1 0,-3 4 0 16,-3 0-8-16,6 3 5 0,-3 4-2 0,0 0-8 15,2 6 10-15,-1 3 2 0,-2-1-7 16,2 4 3-16,-1 1-1 0,0-1-1 0,0-1 6 16,2 2-7-16,-2-2-7 0,3 1 6 15,-3-4 3-15,4-2-10 0,-2 0-4 0,-2-3-7 16,2 1-23-16,-2-2-20 0,0-5-19 0,0 3-33 15,2-3-195-15,0 1 184 0</inkml:trace>
  <inkml:trace contextRef="#ctx0" brushRef="#br0" timeOffset="214526.3">11873 7578 815 0,'0'-6'3'0,"0"6"10"0,0 0 7 0,0-4 7 16,0 4-7-16,0 0 15 0,-4-6 8 16,4 6 10-16,0 0-8 0,-3-3-1 0,3 3 0 15,0 0 1-15,0 0-1 16,0 0-10-16,3-6 3 0,-3 6-4 0,0 0 1 16,0 0 2-16,0 0-7 0,0 0-2 15,0 0 3-15,0 0-5 0,0 0-1 0,0 0-5 16,0 0 2-16,0 0-6 0,0 0 1 15,0 0-11-15,0 0 3 0,0 0-2 0,0 0 4 16,0 0-1-16,4 14-5 0,-2-8 5 16,0 4-5-16,0 0 7 0,2 3-2 0,1 2-4 15,-4 2 6-15,4 0-3 0,-1 2-1 16,1 0 1-16,-4 4 0 0,6 0-6 16,-3-5 0-16,2 3 4 0,1-4 0 0,-4-2-6 15,4 3 2-15,-1-5 0 0,-4 0 6 16,3-1-9-16,-1-1 2 0,0 0-1 0,0-2 5 15,1-2-2-15,-2 3-3 0,2-4 6 16,2-1-2-16,-6 2-4 0,1-4 6 0,3-1 0 16,-1 2-2-16,-4-4 0 0,8 0 1 15,-8 0-1-15,10-4 2 0,-3 0 0 0,-3-2-4 16,2 2-2-16,0-5 2 0,-1 1 0 16,4-1 4-16,-6 0-6 0,4-2 1 0,-4-3-2 15,2 5 2-15,2-3 2 0,-4 1-3 16,-1-2 1-16,1 0-2 0,4 0 1 0,-6-1-4 15,1 3 4-15,3-3 3 16,-1 1-2-16,-3 0-3 0,-1 0-4 0,3-1 8 16,-1 3-4-16,0 0 0 0,-2 0-4 15,2 1 6-15,1 1 2 0,-3-1-1 0,0 2-4 16,2-1-1-16,-2 3 4 0,1-3-2 16,-1 4 0-16,0-2 6 0,0 4-5 0,0-1 2 15,0 4-4-15,0-7 4 0,0 2-10 16,0 5 7-16,0 0-6 0,0-7-1 0,0 7 0 15,0 0 3-15,0 0 4 0,0 0 1 16,0 0-6-16,0 19 2 0,0-10-4 0,2 1 7 16,1 3-3-16,-3 6-2 0,4 0-7 15,-2 4 1-15,0 0-6 0,2-5 1 16,4 7-12-16,-3-3-5 0,4 2-9 0,-4-2-6 16,3-2-13-16,4 2-11 0,-4-3-17 15,2-1-26-15,0-2-57 0,4 0-170 0,-4-2 141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45:34.280"/>
    </inkml:context>
    <inkml:brush xml:id="br0">
      <inkml:brushProperty name="width" value="0.05292" units="cm"/>
      <inkml:brushProperty name="height" value="0.05292" units="cm"/>
      <inkml:brushProperty name="color" value="#FF0000"/>
    </inkml:brush>
  </inkml:definitions>
  <inkml:trace contextRef="#ctx0" brushRef="#br0">4635 3710 534 0,'-55'-17'-23'0,"11"0"-23"0,2 2-45 16,-15-4-157-16,14 6 205 0,-15-8 14 0</inkml:trace>
  <inkml:trace contextRef="#ctx0" brushRef="#br0" timeOffset="2429.1">7501 3671 343 0,'-7'-3'96'16,"7"3"-13"-16,0 0-4 0,-10 0 7 16,10 0 4-16,0 0 11 0,0 0 11 0,0 0 12 15,0 0 7-15,-8 0-4 0,8 0-3 16,0 0-7-16,0 0-1 0,0 0-6 0,0 0-2 15,-9 0-7-15,9 0-4 0,0 0-6 16,0 0-5-16,0 0-5 0,0 0-13 0,0 0-6 16,-6-3-8-16,6 3-3 0,0 0-5 15,0 0-4-15,-4-2-2 0,4 2-4 0,0 0-2 16,0 0-5-16,0 0-4 0,0 0-2 16,0 0-1-16,0 0-2 0,0 0 0 15,0 0-3-15,0 0-3 0,0 0 0 16,0 0-2-16,0 0-5 0,0 0 2 0,0 0-3 15,0 0 1-15,0 0-4 0,0 0-2 16,-2 5-3-16,2-5 5 0,2 6-8 0,0 0 10 16,0 0 0-16,3 1-3 0,-4 2-1 15,4 3 0-15,-1 0 1 0,2 3-2 0,-2 0 4 16,4 4-6-16,-1-3 4 0,1 2-3 16,5 3 5-16,-2-5-4 0,-1 2-1 15,3-2 7-15,-1 2 0 0,5-3-6 16,-4-6 12-16,5 3-3 0,-3-5 3 0,4-3 11 15,0-2 1-15,0-4 3 0,4-6 1 16,9-3-3-16,1-4 1 0,-1-4-2 0,-1-4 0 16,-2-3 0-16,-2-3-7 0,5-7-2 15,-5-3 1-15,1-1 1 0,-5-6-3 16,1 3-4-16,-4-3-1 0,1-1 0 0,0 2-8 16,-3-4 2-16,2 4 2 0,-5 4-4 15,3 6 1-15,-3-1-5 0,-3 9 2 0,1 6-11 16,-4 3-15-16,-4 5-13 0,2 1-8 15,-1 3-4-15,-2 0-14 0,-1 1-4 16,1 2-11-16,-1-1-5 0,-2 1 3 0,-1 1-8 16,2 1-5-16,-2 0 3 0,2 1-1 0,-2 3-5 15,3-5-2-15,-3 5 9 0,0 0-6 16,-3-5 0-16,3 5 3 0,0 0-15 16,-2-4-10-16,2 4-26 0,0 0-27 0,0 0-302 15,0 0 17-15</inkml:trace>
  <inkml:trace contextRef="#ctx0" brushRef="#br0" timeOffset="3194.27">8527 2964 1278 0,'-10'-2'12'0,"3"4"20"16,-3-2 7-16,10 0 11 0,-10 2 7 0,3-2 18 15,7 0 13-15,0 0 7 0,-10 0 4 16,10 0-3-16,0 0 1 0,-8 2-8 15,8-2-5-15,0 0-8 0,0 0-9 16,0 0-5-16,0 0-7 0,0 0-6 0,0 0-3 16,10-12-6-16,0 8-4 0,2-1-3 15,0 0-7-15,2-3 0 0,1 0-6 0,-1 3-9 16,3-3-11-16,1 1-5 0,-3 1-5 16,5 0-2-16,-1 0 1 0,-3 0-1 0,-3 1 0 15,1-1 0-15,-1 4 4 0,0-1 0 16,-7-1 0-16,5 2 1 0,-2-2-2 15,-4 2 3-15,2 2 2 0,-3-3-2 0,2 0 2 16,-6 3-1-16,8 0 3 0,-8 0-1 0,7-2-1 16,-7 2 3-16,6-1-4 15,-6 1 0-15,5-2 3 0,-5 2-1 0,0 0-1 16,0 0 3-16,0 0 0 0,12 2-4 16,-12-2 4-16,0 0-2 0,8-2 3 0,-8 2-2 15,0 0 4-15,0 0-4 0,0 0 2 16,7 0 4-16,-7 0-3 0,0 0 4 0,0 0 1 15,8 0 5-15,-8 0 0 0,0 0 6 16,0 0-2-16,0 0-2 0,0 0-1 0,7-2 0 16,-7 2 2-16,0 0-6 15,0 0 2-15,0 0-1 0,0 0 1 0,0 0-2 16,0 0-3-16,0 0 2 0,0 0 1 16,5-2-5-16,-5 2 2 0,0 0-2 0,0 0-3 15,0 0 0-15,0 0-3 0,0 12 4 16,0-5-2-16,-1 6 0 0,-1 6-1 0,-5 4 8 15,1 4-5-15,-3 9 2 0,-1 5 1 16,0 2 1-16,-5 11 0 0,-2-5 0 0,2 1-2 16,0 0 2-16,-1 3 1 0,2-3-2 15,1-11-1-15,1 2 1 0,-1-3-2 0,2-5 0 16,0 0 4-16,6-7-19 0,-2-4-18 16,2-4-26-16,2-5-33 0,-2 0-38 0,3-5-48 15,0 1-46-15,2-3-131 16,0-5-240-16,0-1-92 0</inkml:trace>
  <inkml:trace contextRef="#ctx0" brushRef="#br0" timeOffset="3404.04">8632 3409 1736 0,'-3'-5'29'0,"-2"3"9"0,1-2 11 16,1 0 9-16,3 4 3 0,-3-5 2 15,1 2-5-15,2-1-4 0,0-1-10 0,0-1 0 16,5-3-6-16,0 2-6 0,3-2-14 16,7-7-27-16,2 2-22 0,10-4-24 0,3-2-35 15,0-1-28-15,0 1-39 16,0 1-30-16,4-1-383 0,-3 1-71 0</inkml:trace>
  <inkml:trace contextRef="#ctx0" brushRef="#br0" timeOffset="4073.43">9031 2879 1444 0,'-1'-8'-34'0,"1"1"41"16,0 3 22-16,0 0 15 0,0 4 6 0,-3-5 15 16,3 5 0-16,-2-6 0 15,2 6-3-15,-2-4-2 0,2 4-7 0,0 0-1 16,0 0 7-16,0 0 6 0,-3 21-3 15,3-8-4-15,0 4-1 0,0 4 3 0,-2 8-6 16,2-1-2-16,-3 13-4 0,0-1-1 16,-1 3-7-16,2-1 0 0,-1-1-8 15,2 1 0-15,-1-9 2 0,0-5-5 0,-3 10-1 16,5-8-4-16,-2-3-3 0,2-8 1 16,-1 3-3-16,2-6-3 0,-1-2 3 0,0-3-2 15,0-2 7-15,-1-2-4 0,2-2 1 16,-1-5-3-16,0 0-5 0,0 0-1 15,0 0-2-15,0-32-5 0,2 16 3 16,-2-10-6-16,0-7 3 0,2-9-3 0,1-7-1 16,1-10 0-16,0-5-4 0,0 1 0 15,4 8 2-15,-1 10-2 0,-1 6 0 0,-2 3 5 16,3 7 1-16,-5 6-6 0,-1 4-1 16,2 4 0-16,-1 3 3 0,0 2-6 0,1 2 1 15,-1 1-4-15,-1 1 2 0,-1 3 3 16,0 3-2-16,2-4 3 0,-2 4 2 0,0 0 0 15,0 0-1-15,11 7-1 0,-9-1 0 16,2-3 2-16,3 3-2 0,-3 1 2 0,5 2 1 16,-4-2 1-16,3-3 0 15,4 1 0-15,-4 1-2 0,2-3 1 0,0-1 1 16,-1 1-2-16,2-3 2 0,-1-3-2 16,2 1 0-16,3-3 4 0,-5-1-1 0,5-1-5 15,-2-2 3-15,2-3 2 0,-3 1-1 16,1 0-1-16,-1 1 1 0,-5 2 3 0,1 0 1 15,-1 5-2-15,-2-2 0 0,0 1-3 16,2 1-1-16,-7 3-4 0,8 3 5 16,-4 3 0-16,0 3 0 0,-4 4-2 15,4 6 2-15,-4 8 3 0,5 0-1 0,-3 12-2 16,2-2 4-16,-2 3 0 0,0-2-6 0,5 1-29 16,-4-2-27-16,4 0-38 0,-1 1-55 15,4 0-49-15,2-2-68 0,-2-4-172 16,0 2-133-16,-2-7-74 0</inkml:trace>
  <inkml:trace contextRef="#ctx0" brushRef="#br0" timeOffset="8264.96">8141 11639 1659 0,'-2'7'29'16,"0"-4"12"-16,-2 1-1 0,0-2 12 16,-1 0 3-16,5-2 10 0,-10 0 9 0,10 0 9 15,-15-6 5-15,5 1 0 0,-5-5 1 16,-2-1 0-16,1-4-7 0,-11-8-4 0,-1-2-6 15,-6-9-6-15,-1 0-9 0,-3-2 2 16,-2-5-8-16,-2-5-7 0,-4-4 2 0,-12-16-13 16,-4-8-3-16,4-1-4 0,-8-3-4 15,1-1-4-15,0-7 4 0,2-1-11 0,1-3 2 16,-2 1-1-16,1-4-2 0,3 4-4 16,-4 1-1-16,10-1 2 0,-2 8-3 15,3 3 0-15,1 6 3 0,13 16-3 0,-3 1 1 16,2 1 0-16,5 4-2 0,4 3 0 15,-1-1-3-15,3 3-1 0,4 0 1 0,5 10 2 16,4-4 0-16,-1 1-4 0,5 1 4 16,2-1-1-16,0-2-6 0,7-2 4 0,3 8 1 15,1-9-1-15,1-3 0 0,8 3 1 16,-5-2-2-16,10-12 0 0,2 7-1 0,-4 10-2 16,5 3 4-16,4-8-5 0,-4 10 4 15,3 1-8-15,7-8-4 0,2 5-8 16,0 0 0-16,-3 9-11 0,10-6-4 0,-2 3-5 15,-2 7 2-15,9-6-3 0,-2 0 2 16,5-1 1-16,-1 7-2 0,-11 3 5 0,5 2-4 16,1 1 0-16,-1 2 2 0,-4-1 3 15,4 4-2-15,-3 0 1 0,-1 1 2 0,-1 1 1 16,-5 2-2-16,-2 1 1 0,-1 0 5 16,-2 1 0-16,2-1 0 0,-3 3 0 0,4-3 2 15,-3 2 3-15,-2-1-2 0,1 1 2 16,-6 1 2-16,5 1 4 0,-3-2 0 0,2 0 3 15,-2 4-1-15,-1-2 3 16,-2 3 0-16,0-1 5 0,-3 0-4 0,-2 0-1 0,3 1 5 16,-4-1 0-16,-1 0-1 15,0 0 9-15,1 0-5 0,-3 2 0 0,-6 0 0 16,12-3-2-16,-7 3 8 0,-5 0-4 16,8-2 0-16,-8 2 3 0,9 0 0 0,-9 0-2 15,6-1 1-15,-6 1 2 0,0 0 0 0,0 0-1 16,11 0-3-16,-11 0 6 0,0 0-4 15,3-2 2-15,-3 2 0 0,0 0-2 0,0 0 3 16,0 0-1-16,10 2-3 0,-10-2 3 16,0 0-3-16,0 0 4 0,0 0 1 0,0 0 1 15,0 0-4-15,0 0 6 16,0 0 0-16,0 0 3 0,0 0-1 0,0 0 9 16,0 0 2-16,0 0 2 0,0 0 2 15,0 0-3-15,0 0 1 0,0 0-3 0,0 0-4 16,0 0 1-16,0 0-2 0,0 0 0 15,0 0-2-15,0 0-2 0,0 0 0 0,0 0 3 16,0 0-6-16,0 0 3 0,0 0-3 16,0 0 2-16,0 0 0 0,-24-2-1 0,24 2-5 15,0 0 2-15,-11 0 1 0,11 0-2 0,0 0 0 16,-8 2 2-16,8-2-4 0,-9 1 0 16,9-1 4-16,-8 0 0 0,8 0-2 15,-8 0 5-15,2 2 0 0,6-2 1 0,-13 3 3 16,5-1 0-16,-1-2-4 0,-4 2 4 15,5 0 0-15,-4 1 0 0,-1 1-1 16,-4-1 2-16,0 3-5 0,2 0 1 0,-1 0-4 16,-5 3 3-16,0 0 0 0,0 3-1 15,-8 5-2-15,2 1 3 0,-5 3 4 0,0 2-1 16,4 3 3-16,-11 5-1 0,4 1-1 16,2 2 4-16,-6 0-1 0,4 2 2 0,-1 0-3 15,0 2 1-15,3 0-4 0,1 1-1 16,1 3 1-16,-1 0-2 0,3 1 1 0,-1 5 3 15,5-2-2-15,0 2 2 0,0 2-4 16,2 4-3-16,-1 2 0 0,4 4 2 16,0 1-3-16,0 0 1 0,1 1-2 0,0 2 5 15,0-2-1-15,4 1-5 0,-1 2 4 16,4-1-3-16,-1 3 3 0,2-2 3 0,7 1-7 16,0-4 0-16,1 1-1 0,6-1 2 15,2 2-2-15,0 0-2 0,8 1 6 0,-1-3-2 16,3 2-1-16,4-3 4 0,-1-3-7 15,8 0 0-15,-3-7-3 0,2 1 1 0,6-4 1 16,1 0-2-16,3-1-3 0,0-4 5 16,4-1 1-16,4-2 0 0,1-2 2 0,-1-2-3 15,-1-2 4-15,6 2-3 0,-3-1 1 16,4-4 0-16,-4-3 1 0,3-1-1 0,1 3 1 16,1-7-3-16,0 2 2 15,1-2 2-15,-3-1-2 0,0-1 2 0,-8-5-2 16,2-1 1-16,-2 0 2 0,0-2 1 0,2 1 0 15,0-1 0-15,-2-2 2 0,0-1-2 16,4-1 1-16,0-2 1 0,-5 3 6 0,1-7 0 16,2 6-2-16,0-6 3 0,3-1 0 15,0 2 1-15,0-4-1 0,3 2-1 0,-4-2 1 16,6-2-6-16,-3 2 5 0,1-4 2 16,1 4-6-16,-4-4 0 0,4 3-4 15,-7-1-2-15,-4 0 6 0,-7 2-2 0,-2-3-1 16,-1 1-2-16,-3 2 2 0,-3-1-2 15,-4 1-3-15,-1 0-4 0,-3 0-14 16,-1 0-8-16,-3 0-7 0,0-2-15 0,2 2-13 16,-6-2-27-16,2 2-40 0,-8 0-46 15,6-4-66-15,-3 2-148 0,-3-3-210 0,-3-1-97 16</inkml:trace>
  <inkml:trace contextRef="#ctx0" brushRef="#br0" timeOffset="9006.04">7411 8030 1524 0,'6'-9'-60'16,"-1"2"17"-16,0 0 11 0,0 1 1 16,2 0 16-16,-4 0 14 0,2 1 10 0,3-2 10 15,-2-1 12-15,5 0 6 0,1 1-7 0,1-2 2 16,4-1 0-16,2-2-5 0,-3 0 1 16,14-6-5-16,-8 5-1 0,6-5-2 0,-4 4 2 15,4-3-10-15,-4 6 1 0,-3-1 2 16,1 4-3-16,5 1-1 0,-9-2-3 0,-1 5 0 15,1 2 1-15,-1 0-2 0,0 2 6 16,0 4-6-16,-1 2-5 0,-3 3 1 16,2 3 6-16,-3-1-5 0,0 4 0 15,-2 2 6-15,7 11-6 0,-11-3-4 0,4-3 7 16,-6 3-1-16,1 0 0 0,-2 3-2 16,-3-1 6-16,0 4 8 0,-1 11 7 0,-3-2 7 15,-3 1 6-15,-1 3-1 0,0-3 2 16,-4-1 1-16,-1 2-1 0,-2-3-3 0,-7 6-4 15,2 3-3-15,-2-5-4 0,-1 3-3 16,1-3-5-16,-3-2-28 0,0 1-41 0,3-9-51 16,5-3-59-16,2-7-138 0,2-7-265 15,6-3-65-15</inkml:trace>
  <inkml:trace contextRef="#ctx0" brushRef="#br0" timeOffset="9618.42">8911 10710 1674 0,'0'0'44'0,"0"0"13"0,-3-15-3 16,3 15-4-16,0 0-5 0,-3-5 5 0,3 5 0 16,0 0-5-16,0 0 3 0,0 0-4 0,0-4-3 15,0 4-9-15,0 0-2 0,6-3 1 16,-6 3-3-16,0 0-2 0,17 7 4 0,-7-4-7 15,2 3-3-15,0-1-4 0,1 5 2 16,2-2-6-16,1 3 2 0,3 2-1 0,6 6-1 16,0 1-4-16,0 1 1 0,0 2 0 15,0 2 2-15,1 3-2 0,-5 3 10 16,-1 0-9-16,2 3 0 0,-5 2-2 16,-1 1 6-16,-5 0-1 0,-3 3-5 0,-2-1 0 15,-1 6 3-15,-5-2-4 0,-3 1 7 16,1 6-8-16,-10 5 0 0,-1 3-6 0,-2-5-11 15,-10 3-20-15,2-1-33 0,-6 0-39 16,-1-3-47-16,-5-1-62 0,4-5-133 0,-5-2-258 16,3-10-101-16</inkml:trace>
  <inkml:trace contextRef="#ctx0" brushRef="#br0" timeOffset="11203.36">17529 5626 1562 0,'0'0'-57'0,"-6"-2"8"0,6 2 6 15,-5-2 16-15,5 2 7 0,0 0 6 16,0 0 8-16,-5 11 6 0,2 0 3 0,-1 5 3 15,-1 5 6-15,0 15-2 0,-3 8 5 16,-4 15 10-16,2 11 3 0,0-1 7 16,0 4 4-16,-5 7-2 0,2-1 2 15,-6 22-1-15,6 1 3 0,-2 5 8 0,3-2 0 16,-1 1 2-16,1 0 2 0,4 6 7 16,-3-2 3-16,0-1 0 0,3-1 1 0,-1 1 3 15,1-1-1-15,0-1 2 0,-1 3 0 16,1-2 5-16,1 4 5 0,-3 0-6 0,7-1-1 15,-6 1 2-15,4 1-1 0,2 3-5 16,-7 2-11-16,5-2 4 0,-2 2 4 0,6 1 0 16,-1 1-8-16,2-2 5 0,3-5-10 15,4-2 4-15,1-1 11 0,7-4-1 16,2 1 15-16,2-4-3 0,4-6 1 0,-3 0 0 16,2-20 1-16,1 20-7 0,-5-21-4 15,-3-1-3-15,2 1-9 0,-2-2 0 0,-5-3-14 16,0-1-1-16,-1-2 4 0,-4-4-7 15,-4-11 2-15,-1-1-5 0,0-4-6 0,-1-2-2 16,-1-2-3-16,-3-5-5 0,3-5 5 16,-3-10-9-16,5-3 0 0,-1 0-7 0,-1-1-16 15,-3-4-8-15,3-3-14 0,0-1-31 16,2-3-9-16,0-2-25 0,0-2-7 0,-2 1-25 16,2-6-23-16,0 0-26 0,0 0-44 15,0 0-46-15,0-22-65 0,2 5-133 0,2-9 12 16,4-12-243-16,4-5-188 0</inkml:trace>
  <inkml:trace contextRef="#ctx0" brushRef="#br0" timeOffset="14069.67">17513 5593 1731 0,'0'0'-97'0,"0"0"13"16,-7 1 22-16,7-1 7 0,0 0 15 15,-5 3 6-15,5-3 1 0,0 0 17 0,0 0 5 16,0 0 0-16,0 0 8 0,0 0-1 16,24-1 13-16,-18-1-4 0,4 1 2 0,5-2 1 15,2 2-4-15,5-1 9 0,4 0-1 16,3 0 9-16,6 0 0 0,8-2-2 0,6 1-6 16,-1-2 1-16,2 3 0 0,3 0 1 15,1-1 1-15,3 1-10 0,10 0 5 0,5-2 0 16,-3 3-2-16,0-1 6 0,5-4-11 15,1 4 4-15,3-1 1 0,0-4-5 0,5 2 2 16,6-3-2-16,-2 3 2 16,3-4-3-16,5-1-4 0,2 4 6 0,27-1-8 15,-25 3 8-15,24 0-3 0,-24 2 0 16,0 2 3-16,-1 0-4 0,3 4-2 0,22-1 1 16,-24 2 0-16,1-2 4 0,17 7-1 15,-23-4 0-15,21 7 2 0,-20-4-4 0,-3-3-3 16,-2 2-1-16,2-1 7 0,1 4-3 15,-2-4 1-15,-1-1 0 0,-3-2-2 0,-2 4 3 16,-1-6 2-16,-2 0-7 0,-2-2 5 16,-1 0 0-16,-1 2 1 0,-3-2-4 0,1 1 0 15,-7-1 7-15,-2 0-8 0,-13-1-1 16,1 5 2-16,-3-7 0 0,1 3-3 0,-2 0 3 16,-3 3-1-16,-4-2 1 0,-6-2-2 15,-6 2 4-15,1 1-2 0,-1-2 4 16,-4 3-4-16,2 1 2 0,-1 1-2 0,1-2 0 15,-3 1-3-15,1 0-1 0,-1 3 4 16,-2-3 0-16,0-1 1 0,-4 6-5 0,0-4-1 16,-2-1 9-16,0 1-2 0,-2-1-7 15,-1 2 6-15,-1 0-2 0,0 3-3 0,-3-3 6 16,-1-1 3-16,-3 3-7 0,0-2 2 16,1 5-3-16,-3 0 3 0,3 1 4 0,-1 4-5 15,-3 0 1-15,-2 0 7 0,6 2 3 16,-5-2-8-16,0 4-4 0,3 2 1 15,-6 4 4-15,6-3 2 0,-2 4-5 16,-2 10 0-16,2 1 0 0,-3 4 4 0,-2-1 6 16,0 5-7-16,0 1 4 0,-2 2-4 15,2 3 2-15,-5 11 4 0,2 6-2 0,-4 5 1 16,2 2 4-16,-5 1 2 0,2 3-1 0,-1 2 5 16,-4 22 0-16,1-21 3 0,-1-2-2 15,3 2 0-15,-2-4 1 0,-3 3-1 0,2 1 4 16,-4 16-2-16,2-19 4 0,3 0-1 15,-4 20-3-15,3-21 5 0,1 2 0 0,0 3 1 16,0-4-2-16,-1 2 6 0,3-3-1 16,0-1-1-16,0 1-2 0,5-1-1 15,1-1-4-15,-2-1 1 0,4 5-2 16,2-5-1-16,0-1 3 0,0 1 0 0,-3 1-1 16,9-4 1-16,-4 0-4 0,3-2-3 15,3-1 0-15,-4-2-1 0,3-1-2 0,1-6 4 16,-3 6-3-16,-4-2-2 0,8-6-2 15,-4 1 0-15,0-1 0 0,0-11 1 0,-2 1 0 16,6 7-3-16,-4-8 3 0,-4-1 1 16,1-2 1-16,3 1 1 0,-1 1 3 15,-2 1 0-15,2 1-2 0,1-3 0 0,-3 2 1 16,-1-1 0-16,4 1-4 0,-1 2 0 16,1 11-4-16,-4-15 2 0,1 15-2 0,5-13 1 15,-5 12-2-15,2-9 1 0,0 0-3 16,-2 0 3-16,2 10 0 0,-4-15-5 0,2 6 5 15,3-1-7-15,-5 0 4 0,2-1-1 16,0 0 10-16,-2 1-14 0,4 10 5 0,-2-13-4 16,3 4-2-16,-3-2-3 0,1-1 5 15,0-1 4-15,1-1-4 0,1 1 1 0,-2 0-2 16,6 0 1-16,-5 0 0 0,5-5 0 16,-7 7-3-16,4-4 1 0,0-1 0 0,-2 0 1 15,3-1 0-15,-3-1 3 0,0-1-2 16,3 1-2-16,-4-5 4 0,2 0-3 15,-1-6 2-15,1-5 0 0,-4 1 0 0,-1 1-5 16,2-1 2-16,3-2 3 0,-5 1-4 16,0-6 2-16,0 4 8 0,0-1-13 0,0-2 2 15,-5-2 2-15,5 2-3 0,-2-4-1 16,-2 1 2-16,0-1 6 0,-3 0-9 0,4-2 1 16,-4 0 3-16,1 0-1 0,-3-4-2 15,3 3 3-15,-4-1 0 0,-1-3-2 0,3 3 2 16,-3-3 1-16,-1 2 3 0,2-1-1 15,-4-2-3-15,1 2 3 0,1-1-1 0,-3 0 0 16,-1 1-1-16,1-2 0 0,-6 1 3 16,5 1-2-16,-6-3 6 0,4 2-1 15,-4 1 8-15,4-4-1 0,-6 2 2 0,6 1 4 16,-4 1 0-16,2-3 0 0,-12 7-2 16,9-7 0-16,0 0-2 0,-6 4-3 0,1-5 0 15,6 0 1-15,-3 1-2 0,-3-3 0 16,-6 5-4-16,2-3 2 0,-5 0-3 0,7-1 0 15,-10-2-2-15,0 1 1 0,7-2 1 16,-1-4-3-16,-14-2 1 0,0 2-8 0,-3-4-1 16,-14-2-5-16,-2-1-2 15,-1 0 7-15,-6-3-4 0,1 0 3 0,-6 1-1 0,-1-2 3 16,-2-4-3-16,-1 1 3 16,-24-5 2-16,21 6-2 0,1-3 0 0,2-2 4 15,-20-3-1-15,17 6-1 0,-21-7 2 0,21 7 0 16,-19-8-2-16,2-2 2 0,17 9 0 15,-21-11-1-15,-4 6 2 0,0-1 0 0,-1-1-1 16,4 2 0-16,-1 1 0 0,-10-3 2 16,11 4 3-16,-1-1 0 0,20 6 0 0,-1-1 1 15,4 4 1-15,-2 0-3 0,0-3-1 16,4 2 1-16,4 1 0 0,3 2 2 0,1 2-4 16,5-2 9-16,1 2-5 0,3 2-3 15,4-1 3-15,11 2 5 0,0 1-3 0,-1 3-3 16,2-2 5-16,1 4-3 0,4-2-2 15,-3 0-2-15,14 1 2 0,-9 3 2 16,13-2-2-16,5-2 0 0,3 0-3 0,2 2-2 16,2 0 0-16,2 0 3 0,2-1-1 15,3-1 1-15,1 2-2 0,1 0 0 0,0-2-3 16,1 2 0-16,3-2-6 0,-3 0 6 16,9 0-4-16,-10 2-3 0,6-1 4 0,4-1-4 15,-11 0 3-15,11 0 0 0,0 0 0 16,-8 2-4-16,8-2 6 0,0 0-2 0,0 0-3 15,-8-2 1-15,8 2 4 0,0 0-6 16,0 0 5-16,-5-5-2 0,5 5 1 0,-2-5 0 16,2 5 3-16,2-6 4 0,1 0-11 15,-1 0 2-15,-2-1 1 0,1 1 0 16,4-1 0-16,-1-3-3 0,1 1 3 0,-2-3-4 16,4-2 1-16,-4-4-3 0,6-3 4 15,2-10-2-15,-1-3-2 0,0-2-2 0,4-4 0 16,0-14 5-16,-2-4-5 0,3-4 0 15,-3-4-3-15,5-3 4 0,1-8-5 0,-4 2 4 16,-1-5-3-16,2-1 5 0,0 3-1 16,-1-2 1-16,-1 2 5 0,2 3-3 0,-7-4 6 15,-3 6 0-15,4 2 1 0,-5 2-2 16,-2 7 2-16,7-2-5 0,-5 2 1 0,-4 9-10 16,0 2-19-16,0-12-24 0,0 12-25 15,0 2-38-15,0 0-50 0,2 5-122 16,2 3-288-16,2 3-84 0</inkml:trace>
  <inkml:trace contextRef="#ctx0" brushRef="#br0" timeOffset="15234.09">18811 6994 1539 0,'0'0'-45'0,"0"0"26"15,-3-2 13-15,3 2 13 0,0 0 14 0,0 0 11 16,0 0 21-16,0 0 0 0,-10-2 9 16,10 2 2-16,0 0 2 0,0 0 0 0,0 0-5 15,0 0-3-15,0 0-3 0,0 0-6 16,0 0-4-16,0 0-4 0,12-9-1 0,-6 5-9 16,1 0 0-16,7-3-5 0,0-1-4 15,10 1 0-15,1-1-3 0,10-7-16 0,10 1-10 16,9 1-26-16,3-2-19 15,6 2-22-15,-5-1-40 0,8 2-22 0,-8 0-39 16,-8 5-99-16,-1 1-247 0,-6 2-25 16</inkml:trace>
  <inkml:trace contextRef="#ctx0" brushRef="#br0" timeOffset="15537.12">19204 6990 1453 0,'0'0'-6'16,"-8"-2"17"-16,8 2 3 0,0 0-2 16,-9-1 2-16,9 1 2 0,0 0 5 0,-6 7 9 15,6 1 7-15,0-1 6 0,0 6 2 16,0 5 2-16,0 4-1 0,0 7-2 0,-2 10-4 15,-5 2-2-15,6 3-1 0,-4 0-5 16,1 2-3-16,-2-5 0 0,-3 2-3 0,3 0-4 16,-3-4 0-16,3-3 0 0,0 1-6 15,3-8-18-15,0-3-23 0,-2-6-29 16,3 1-42-16,0-4-42 0,2-2-46 0,0-4-374 16,0-1-61-16</inkml:trace>
  <inkml:trace contextRef="#ctx0" brushRef="#br0" timeOffset="16756.75">19345 7011 1523 0,'1'-11'-8'0,"1"3"11"0,3 3 12 0,-3-1-2 16,-2 2 2-16,0 4 3 0,4-2 0 15,-4 2 1-15,0 0 7 0,11 10 2 0,-7-1 9 16,2 3-1-16,0 4 8 15,1 5 2-15,-1 2-7 0,3 11-3 0,-1-2 0 0,2 4-2 16,-1-2-1-16,-3-6-2 0,1-3-3 16,-3 2-4-16,0-3 0 0,2 0-5 15,-2-1-1-15,5-2 3 0,-6-3-2 0,4 0-4 16,0-4-1-16,-1 2 1 0,1-7-2 16,-4 2 3-16,6-3 1 0,-3-2-3 0,3-2-1 15,1-4-3-15,-2 0-1 0,2-4-1 16,5 0 2-16,0-4-4 0,0 1-1 0,0-2 2 15,-1 0-7-15,1 0 4 0,-5 2 4 16,1 1-4-16,-1 1 0 0,1-2-1 16,-5 2-4-16,1 3-1 0,-4 0 1 15,-3 2-2-15,9 4 8 0,-6-1-6 0,-2 4 1 16,-1 2 6-16,2 0 6 0,-2 2 2 16,-2 3 9-16,2-1 0 0,-1 3 2 0,1-2 10 15,0-1-7-15,0 3-7 0,0-1 1 16,1-4-2-16,-1 2 0 0,2 0-1 0,3-1-2 15,0-3 0-15,0 1-3 0,4-2 2 0,-3-1-4 16,4-1 1-16,2-3-2 0,3 0-1 16,0-3 2-16,7-3-6 0,-6 0 1 0,3-1 1 15,-1-4-3-15,-1 1 2 0,0 0-3 16,-2-7-2-16,0 0 0 0,0 0 2 16,-3-4 0-16,-4 3-4 0,0 3 2 15,-3-4-2-15,2 1 4 0,-4 2-4 0,-1-1-2 16,3 4 7-16,-3-2-2 0,0 2-2 15,0 3 5-15,-2-2-5 0,0 4-4 0,2 0 3 16,-2-1 9-16,0 1-13 0,0 0 5 16,0 5-1-16,0-4 1 0,0 4-2 0,0 0 0 15,0 0-2-15,0 0 3 0,-2 16 1 16,2-9 3-16,0 2 0 0,0 0 0 0,0 0 2 16,2 0-2-16,2 3 0 0,-1-3-2 15,0 3 1-15,2-2 1 0,4-1 1 16,-4-2-5-16,3-1 6 0,2 2-4 0,-2-3-3 15,2-1 4-15,-1-2-2 0,1 0-1 16,-2-2 4-16,3 0-5 0,0-4 1 0,-3 2 3 16,2-3-1-16,-1-3 6 0,4 0-10 15,-3-3 0-15,-2 0-3 0,1 1 5 0,-3-3 1 16,3-1-1-16,-4 1 1 0,2 3 0 16,-3-3 1-16,0 4 6 0,-1 2-11 0,1 0 2 15,-3 2-3-15,4-4 0 0,-3 5-4 16,0 1 3-16,-2 3 0 0,3-4 4 0,-3 4-4 15,0 0 2-15,0 0-1 16,0 0 5-16,0 13 0 0,2-10 1 0,-2 4-3 0,1-3 10 16,1 1-7-16,-2 1 7 0,7-1-4 15,-3-1-4-15,-2 3 2 0,5-4 0 16,-2 2 0-16,7-3-2 0,-2 0 2 0,3 0 3 16,-1-2-3-16,5 0 5 0,-3-2-5 15,7-2 2-15,-1 1-3 0,-4-2 0 0,3-2 3 16,-1-4-2-16,-1 4 7 0,3-6-4 15,-5 1 0-15,-1 1 3 0,-1 2 1 0,-3-2-1 16,-2 2 4-16,1 3-3 0,-1 0 0 16,-2 1-2-16,-2-1-1 0,3 3-6 0,-3 1 0 15,0 0 0-15,-4 2 1 0,0 0-2 16,7 7-1-16,-6-3 2 0,-1 1 2 16,0-1 1-16,0 5-6 0,2-4 4 15,-2 0 0-15,3 6 1 0,-1-4 1 0,0 0-5 16,-2 0 4-16,3 1-1 0,-2-1 1 15,-1-2-4-15,4-1 3 0,-1 1 1 0,1-1-2 16,0-4 0-16,-4 0 0 0,11 1 0 0,-3-2-1 16,0-3 0-16,3-1 0 0,-3-3-8 15,2 0 5-15,1-3-5 0,1-2 1 0,3-3 0 16,-2 1 1-16,1 2 3 0,1-1-2 16,-2-1 1-16,-3 5-5 0,1 1-2 0,-3 0 2 15,0 2-1-15,-1 3 0 0,-1 1-1 16,-2 1-3-16,-4 2 2 0,0 0-1 0,15 5 0 15,-10 0-5-15,0 3 2 16,2 0-10-16,-1 0-20 0,3 2-26 0,-1-4-42 16,0 4-50-16,3-3-64 0,0 1-172 15,-1-2-226-15,0-1-124 0</inkml:trace>
  <inkml:trace contextRef="#ctx0" brushRef="#br0" timeOffset="17178.63">21089 6752 1639 0,'-3'-5'-10'0,"1"0"33"0,0 2 18 0,2 3 13 16,0-6 5-16,0 6-8 0,0 0 0 15,0 0 0-15,0 0 5 0,0 0 8 0,0 0 2 16,-1 20 3-16,1-6-3 0,-3 2-3 15,1 4 0-15,-2 6-3 0,1 3 1 0,0 11-1 16,-2 1-4-16,1-1-4 0,1 5-7 16,2-1-2-16,1-2-6 0,1-1-3 0,-1-1-5 15,10-3-2-15,-5-1 3 16,2-8-9-16,6 3-1 0,1-1-6 0,-1-7-11 0,2-7 4 16,0 0-4-16,-3-5-6 15,1-2 4-15,-1-3-4 0,1-3-3 0,-3 0 3 16,0-3-4-16,2-3 0 0,-2-2 0 0,-4-3 4 15,3-1-2-15,-4-5 2 0,0-2-2 16,-1-2-1-16,-2-3 1 0,-2 3-2 0,0-3 5 16,-4 1-3-16,0 3-2 0,-2 2-2 15,-3-1-12-15,1 4-12 0,-5 0-18 0,3 0-22 16,-5 3-28-16,3 2-39 0,0 0-44 16,2 0-79-16,6 2-138 0,0-1-160 0,0 1-63 15</inkml:trace>
  <inkml:trace contextRef="#ctx0" brushRef="#br0" timeOffset="17602.05">21540 6867 1623 0,'-3'-5'21'16,"3"-1"30"-16,0 0 14 0,0 3 13 0,0-3 4 15,0 2 3-15,3-4 1 0,1 2-7 16,1 3 5-16,-2-4-16 0,6 1-8 16,-3 2-5-16,6 0-10 0,-1 0-2 0,4 3-1 15,-1 1-5-15,3 0-6 0,3 1-2 16,-2 3-2-16,5 5-3 0,-2 1-4 0,0 0-3 16,1 5 2-16,-2 5-3 0,-3 1-5 15,-9 0 1-15,1 2-2 0,-8 2 0 0,2 1-3 16,-6 3-1-16,-7 8 1 0,0-1 2 15,-3-2 7-15,-4 0-9 0,-1-3 1 0,-4 0 7 16,5-3 5-16,-1-3 0 0,6-4 3 16,-1-3 1-16,4-9 3 0,1 5-2 0,2-3-1 15,2-3 1-15,-3 0-6 0,5-1 5 16,2-1-1-16,4-3 1 0,5 2-9 16,4-3 1-16,5 0-2 0,12 0 0 0,15 0-2 15,9-2-4-15,1 5-12 0,20-5-23 16,-5 0-22-16,9 2-26 0,-9 0-36 0,0-2-54 15,-13 0-52-15,2-2-143 0,-11 0-82 16,-3-3-175-16,-11 5-114 0</inkml:trace>
  <inkml:trace contextRef="#ctx0" brushRef="#br0" timeOffset="18806.83">19771 8387 1723 0,'-5'-8'4'0,"5"6"18"0,0 2 6 16,-4-6 15-16,2 2 8 0,2 4 9 0,-2-3 4 15,2 3 0-15,0 0-3 0,2-8-2 16,-2 8-1-16,2-5-7 0,-2 5-1 0,7-6-4 15,-5 2 0-15,-1 2-4 0,6-2-5 16,0 1-1-16,-1 1-5 0,1-3-4 0,3 4 2 16,-2-1-8-16,1 2 2 0,1 0-7 15,-2 0 2-15,2 3-4 0,-1-1-2 0,-3 4-1 16,4 0 1-16,2 4 0 16,-9-1-1-16,4 0 0 0,-3 4-2 0,-2 1-1 15,-2 1 3-15,2 0-1 0,-4 0 5 0,0 2 0 16,-2 2 1-16,-3 2 7 0,-1 0 5 15,1 1-6-15,-5-1-1 0,1 0 1 0,-3 7-3 16,-1-5 2-16,5-3 0 0,-3 0-5 16,3-2 0-16,-3 0 2 0,3-2 1 0,-1-2 3 15,3 0-4-15,2-5 4 0,-3 2 2 16,4-2-2-16,2-3-4 0,-2 2 7 0,1-3 6 16,3 1-3-16,-2-1 2 0,1-1 4 15,0 1-3-15,0 0 0 0,2-5 4 0,2 6-9 16,2-5 0-16,2 3-2 0,3-2-2 15,1 1 0-15,1-1-2 0,3 0-5 16,4 0 4-16,0-1-5 0,6 1-4 16,-4 2-4-16,3-4-7 0,9 0-29 0,-5 1-23 15,3 3-26-15,-2-2-33 0,12 3-51 16,-13-1-63-16,1-2-96 0,-1 1-138 0,0-1 31 16,3 2-191-16,-7-4-119 0</inkml:trace>
  <inkml:trace contextRef="#ctx0" brushRef="#br0" timeOffset="26529.02">25782 4604 724 0,'3'-6'49'0,"-1"3"-2"15,1-2-8-15,-1 4 4 0,0-3 13 16,-2 4 7-16,0-5 4 0,0 5 0 0,3-4 1 16,-3 4-2-16,1-4-11 0,-1 4-2 15,0 0-13-15,0 0-2 0,0 0-6 0,0 0-7 16,0 0 2-16,7 11-4 0,-5-2 1 16,0 5 1-16,0 3 2 0,0 5 7 0,-2 7 3 15,0 17 1-15,-2 4 2 0,-4 16-2 16,-2 2 3-16,-4 2-3 0,2 6 4 0,-3 1 2 15,-5 21 4-15,-1 4-2 16,-2-1 3-16,4-3-3 0,5-16 1 0,-1-3-1 0,1 2 0 16,3 0-1-16,1-3 2 0,1-5-4 15,-1 1-5-15,1-4 5 0,4-6-9 16,-2 0-1-16,0-12-2 0,4 7-1 16,1-7-1-16,-2-2-6 0,0-2 2 0,-3-1-1 15,3-3-4-15,2-5 1 0,0-5-7 16,-1-5 4-16,-2-3-3 0,3-4 0 0,-2 1-2 15,2-3-6-15,0-4 4 0,0 0-2 16,-2-3-5-16,2-2-7 0,0 0-14 0,0-3-11 16,0 1-12-16,0-3-25 0,-2-2-32 15,-1-1-40-15,3-3-55 0,0 0-46 0,0 0-114 16,0 0-247-16,-5-16-99 0</inkml:trace>
  <inkml:trace contextRef="#ctx0" brushRef="#br0" timeOffset="27489.54">25737 4548 1482 0,'0'0'-103'0,"3"-5"27"0,-3 5 20 0,4-5 12 16,-4 5 26-16,0-4 6 0,0 4 0 15,0 0 1-15,0 0-1 0,1-4 4 0,-1 4-3 16,0 0-1-16,0 0 2 0,0 0-1 16,-3 13 9-16,-2-5 2 0,0 2 6 0,-4 5 2 15,1 4 6-15,-7 9-1 0,-2 2 6 16,0 1 0-16,-2 0-1 0,-6 11 3 0,1 2-5 16,-3-1 3-16,0-2 2 0,2 1 0 15,6-8 2-15,-3-2-8 0,2-1 3 0,-1-3 4 16,5-2-6-16,3-5-1 0,1-5-4 15,3-2 4-15,1 0 2 0,0-8 9 16,1 4 13-16,2-2 15 0,2-2 15 0,1 0 5 16,-1-5-6-16,3-1-7 0,0 0-6 15,0 0-6-15,0 0-3 0,3-15-6 0,0 4-3 16,4-7-5-16,1-3-3 0,4-8-5 16,5-5-4-16,5-12-1 0,3-1-4 0,5 1 0 15,-2-4-5-15,10-3-4 0,0-3-1 16,5 1-6-16,0 1-2 0,4 5 3 0,-5 2-1 15,-1 5-1-15,-5 7-1 0,-6 8-1 16,-5 5 2-16,-9 6-2 0,-1 3-2 0,-3 3 0 16,-1 5-5-16,0 1-3 0,-6 4 2 15,7 4 3-15,-2 1 4 0,-2 7 2 16,2 3-3-16,3 4 2 0,2 11 1 16,-3 3 5-16,0-1-2 0,0 4 4 0,-2-1-1 15,1 1 2-15,-1 2 1 0,1-2-2 16,-1 2-5-16,1-1-10 0,-1-1-12 0,0 3-11 15,3-3-22-15,-2-6-28 0,-1 6-27 16,-2-10-52-16,7 5-86 0,-6-8-233 0,-1-2 11 16</inkml:trace>
  <inkml:trace contextRef="#ctx0" brushRef="#br0" timeOffset="28093.62">26213 6419 1208 0,'0'-5'-67'16,"0"-1"25"-16,0-1 31 0,0 0 23 0,0-2 22 15,5 0 23-15,-3 0 14 0,-2 0 7 16,2-1 11-16,1 4 11 0,-3-1 6 0,1-1 1 15,-1 2-1-15,2 3-6 0,0-3-13 16,1 2-12-16,-3 4-14 0,2-3-8 0,-2 3-4 16,0 0-3-16,-2 13 0 0,2-2-1 15,-5 6-5-15,3 2 0 0,-2 3-2 0,-5 14-4 16,4-8-1-16,-2 10-4 16,-1-1-1-16,1 2 0 0,-1 1-5 0,2-5-9 15,2 1-21-15,-3-7-25 0,5-3-22 16,2-2-34-16,-1 0-32 0,-2-6-37 0,1 2-42 15,2-6-85-15,0-2-320 0,2-5-104 16</inkml:trace>
  <inkml:trace contextRef="#ctx0" brushRef="#br0" timeOffset="28433.55">26333 6188 1625 0,'2'-26'-52'0,"3"6"33"15,-3 3 22-15,1 4 23 0,-3-1 25 0,3 5 9 16,-3-1 11-16,4-1 4 0,-4 1 2 16,3 1 1-16,1 2-9 0,-3-1-4 0,4 1-9 15,-1 1-9-15,2 0-4 0,3 2-6 16,-1 1 0-16,0 3-8 0,5 1-2 0,0 3-3 16,1 4-2-16,5 2-1 0,2 2-3 15,3 8-3-15,-8-4-1 0,-1 3 0 0,-3 0-2 16,-1 2-3-16,-3 2-2 0,-1-1 1 15,-3 1 1-15,-2-1-1 0,-2 0-1 0,-5 2 4 16,0 1-2-16,-4-3-1 0,-5 8 0 16,-3-3-1-16,-5-4 1 0,2-1 2 15,-5-3-2-15,0 1 0 0,1-8 2 16,3-1-4-16,2-7-23 0,5 3-18 0,-1-4-31 16,1-1-42-16,-4-2-62 0,8-3-82 15,1-3-169-15,3 1-129 0,2-2-53 0</inkml:trace>
  <inkml:trace contextRef="#ctx0" brushRef="#br0" timeOffset="28749.24">26990 6106 1469 0,'7'-12'32'15,"-4"5"33"-15,0 1 16 0,1 1 20 16,-2 1 5-16,-2 0 7 0,0 4 2 0,3-5-8 16,-3 2-10-16,0 3-15 0,0 0-4 15,0 0-7-15,0 0-2 0,-15 14-3 0,6-3 0 16,-4 2-5-16,1 4-2 0,1 2-4 16,-8 8-9-16,7-5-3 0,1-1-3 0,1-2-2 15,0 4 1-15,0 0-6 0,3-2 2 16,1 1-13-16,2-1-20 0,4-3-26 15,-3 4-28-15,6-4-23 0,1-1-33 16,-1-1-37-16,4-1-44 0,-1-3-58 0,3-5-104 16,-1 2-70-16,0-5-116 0,-1-1-41 15</inkml:trace>
  <inkml:trace contextRef="#ctx0" brushRef="#br0" timeOffset="29029.92">26942 6153 1377 0,'0'-11'-40'15,"-2"3"34"-15,0 0 25 0,2 3 16 16,-3-1 25-16,3 1 3 0,0 1 12 16,5 0 3-16,-5-1-1 0,2-1-7 15,3 2-5-15,-4 0-8 0,8 0-8 0,-3 1-5 16,6 1-7-16,1 0 1 0,2 2-6 16,2 0-1-16,3 4-5 0,0 1-4 0,0 3-3 15,2 1-3-15,-3 5-1 0,-5 0-4 16,0 2 0-16,-1 1 0 0,0 2-1 0,-7-2 1 15,-1 0-5-15,-5-2 2 0,-2 4 0 16,-3-4 3-16,-3 2-2 0,-4-2 0 0,-3 2 0 16,-5-1-1-16,2-3-3 0,-6-2-25 15,4-1-35-15,-3-1-45 0,4-3-57 0,2-5-96 16,4 1-360-16,3-2-111 0</inkml:trace>
  <inkml:trace contextRef="#ctx0" brushRef="#br0" timeOffset="29302.87">27268 6297 1536 0,'0'0'-92'15,"0"6"20"-15,0-6 12 0,0 7 8 0,1-5 16 16,-1 2 0-16,0-4 0 0,2 5 1 16,1 0 6-16,-1-2 3 0,-2-3 8 0,2 6-1 15,0-4-7-15,-2-2 0 0,2 5-5 16,-2-5-4-16,0 4-11 0,0-4-2 0,0 0-5 16,4 2-13-16,-4-2-34 0,0 0-102 15,0 0 68-15</inkml:trace>
  <inkml:trace contextRef="#ctx0" brushRef="#br0" timeOffset="29946.58">27214 6628 795 0,'0'3'138'0,"0"-3"9"0,-1 4-2 0,1-4-1 15,0 0 7-15,0 0 6 0,0 0 7 16,0 0 3-16,16-13-2 0,-7 6-8 0,-1 2-13 16,0 0-2-16,6-4-12 0,-4-4 2 15,0 1-12-15,3 1-7 0,-3-7-9 16,5 1-16-16,-5-3-3 0,5-9-13 15,2-1-4-15,-4-3-6 0,1-4-6 0,-1 0-12 16,6-10-7-16,-5 6-5 0,1 0 1 16,-3 3-9-16,1 0 0 0,-4 6-2 0,1-2-2 15,-5 8-6-15,-3 5-8 0,-1 5-8 16,-1 4-8-16,3 2-6 0,-6 1-10 0,3 0-2 16,-3 0 0-16,-2 4 0 0,1 3 6 15,-2-2-4-15,-3 4 4 0,9 0 4 0,-13 4-4 16,5 0 3-16,0 2 2 0,-1 3 6 15,4-2-1-15,-4 5 2 0,5-2-4 16,2 1 6-16,0 2-6 0,-1 0 1 0,6 0 2 16,-1 4-4-16,4-2-5 0,0 0 1 15,2-1-4-15,5-1-2 0,-1-1 6 0,1-3-1 16,2-2 1-16,4-1 3 0,-2 0 4 16,-1 0-1-16,-1-5 2 0,2 1-1 0,-2 0 1 15,0-2 2-15,-1 2 2 0,1 0-1 16,-5-2 1-16,1 2-2 0,-1 0-3 0,2-1 3 15,-2 4-2-15,-2 0 3 16,1 2 0-16,-1 5 0 0,-4 0 4 0,2 2 0 0,-2 3 1 16,0 2 6-16,-2 2 3 15,3 2-4-15,-3-2 5 0,3 5-2 0,-4-2 1 16,5 5-2-16,-1-4-9 0,1-1-23 16,1-2-28-16,-4-1-31 0,4-3-37 0,-3 0-47 15,0-2-57-15,5-7-119 0,-6-2-88 16,6 0-155-16,-5 0-91 0</inkml:trace>
  <inkml:trace contextRef="#ctx0" brushRef="#br0" timeOffset="30208.77">27983 6264 1673 0,'-2'-3'32'0,"-3"1"23"0,5 2 26 0,-1-6 11 15,1 6 21-15,-2-3 10 0,2 3 9 16,-2-4 3-16,2 4-8 0,0-6-8 0,0 6-10 16,4-5-12-16,0 2-10 0,2-1-10 15,5 1-6-15,-1 0-8 0,5-2-6 0,2 4-11 16,1-3-17-16,8 0-25 0,2 0-21 16,-2 4-13-16,6-3-18 0,-3 0-22 0,1 1-23 15,-7 1-35-15,-1-1-26 0,2 2-31 16,-3-2-29-16,-4 0-47 0,-2 1-110 0,-5 1-225 15,-2 1-95-15</inkml:trace>
  <inkml:trace contextRef="#ctx0" brushRef="#br0" timeOffset="30653.46">27895 6626 1591 0,'-4'5'-24'0,"-3"-1"32"0,5-1 24 16,1-1 20-16,1-2 21 0,-3 2 19 15,3-2 15-15,0 0 1 0,0 0-2 0,0 0-1 16,0 0-5-16,15-7-4 0,-9 1-8 16,3 1 6-16,3-4-3 0,-1 0 1 15,1-1 4-15,-1-5-1 0,1 1-4 0,-2-2-5 16,2-4-8-16,-2-1 2 0,2-9-4 15,-1-1-6-15,-3-5-7 0,3-6-4 0,-3 0-6 16,0-3-13-16,3-11 0 16,0-2-1-16,-1 0-5 0,-2-3-16 0,6-2 1 0,-4 5 1 15,0-4-1-15,0 5-10 0,1 4 8 16,0 12-5-16,-5 3-9 0,0 10 6 0,-2 1-3 16,0 4-8-16,1 5 8 15,-2 0-2-15,0 6-1 0,1-1-10 0,-1 1-7 16,-1 3-16-16,-1 1-10 0,1-2-14 15,3 3-9-15,-1 1-3 0,4 3-4 0,0-2-1 16,4 4-6-16,-2 1-11 0,7 1-8 16,-1 2-10-16,8 2-12 0,-1 1-19 0,10 6-22 15,3-1-22-15,-5 4-31 0,5 2-38 16,-5 1-100-16,1 2-251 0,-9 1-99 0</inkml:trace>
  <inkml:trace contextRef="#ctx0" brushRef="#br0" timeOffset="31473.66">27017 6106 1469 0,'3'-4'-84'0,"-3"4"25"0,0 0 23 0,0 0 19 15,2-4 14-15,-2 4 9 16,0 0 13-16,0 0 9 0,2-4 10 0,-2 4 6 15,0 0 5-15,0 0 1 0,0 0 0 16,0 0-1-16,0 0-8 0,0 0-3 0,0 0-6 16,0 0-5-16,0 0 2 0,0 0-2 15,0 0-5-15,-12 10-1 0,5-4 3 0,-1-1-1 16,-2 3 0-16,-2 0 0 0,0 1 0 16,-1 3 1-16,-4 1 1 0,5 2-4 0,-4 0 2 15,-6 7-2-15,2 1 3 0,-2 0-2 16,4 4-1-16,-2-5-1 0,3 5 0 0,-1-3-2 15,5-2-2-15,3 0 0 0,-1-5-1 16,3 5 1-16,-2-1 2 0,3-1-2 0,4-1 0 16,0 1 1-16,3 1 3 15,2-1-1-15,-1 5-2 0,4-3-1 0,4 1-3 16,1 0 2-16,6 2-2 0,4 0 1 16,0-4-4-16,8-4 2 0,-1 0-3 0,5-1 2 15,-3-8-4-15,-4-2-15 0,0 2-14 16,3-4-13-16,-8-3-19 0,7 1-19 0,-5-2-44 15,3 0-45-15,-4 0-63 0,3 0-389 16,-6-3-113-16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3:51:18.478"/>
    </inkml:context>
    <inkml:brush xml:id="br0">
      <inkml:brushProperty name="width" value="0.05292" units="cm"/>
      <inkml:brushProperty name="height" value="0.05292" units="cm"/>
      <inkml:brushProperty name="color" value="#FF0000"/>
    </inkml:brush>
  </inkml:definitions>
  <inkml:trace contextRef="#ctx0" brushRef="#br0">24739 4389 151 0,'0'0'110'0,"3"-2"-31"0,-3 2-24 0,0 0 1 16,0 0 5-16,2-4 5 0,-2 4 1 16,0 0-5-16,0 0 5 0,0 0-1 0,3-4 4 15,-3 4-11-15,0 0 2 0,0 0 0 16,0 0-6-16,0 0-3 0,0 0-7 0,0 0-6 16,0 0 3-16,4-2-5 0,-4 2-3 15,0 0 0-15,0 0 3 0,0 0-1 0,0 0 2 16,0 0 0-16,0 0-4 0,0 0 5 15,0 0-2-15,0 0-3 0,0 0 5 0,0 0-4 16,0 0-2-16,0 0 4 0,0 0-10 16,0 0 0-16,0 0-4 0,0 0 1 15,0 0 0-15,0 0-5 0,0 0-3 0,13 4-1 16,-13-4-1-16,5 2 1 0,-5-2-4 16,9 4 0-16,-3-2-3 0,1 0 2 15,-1 1-2-15,3 1-3 0,-4 0 0 0,5-1 2 16,0 3-2-16,0 1 1 0,0 0-3 15,3 2 5-15,-1 0-1 0,1 2-3 0,2 1 1 16,0 1-1-16,2 2 1 0,0 0-2 16,-3 1-2-16,9 5 2 0,-3-5-1 0,-4-2 3 15,7 6 0-15,3 0 0 0,1 0 0 16,0-3 0-16,2 0 1 0,3-1 2 16,-3 2 2-16,4-2-1 0,1-2-1 0,-3-1 0 15,6 3 9-15,-2-1-6 0,0-2 0 16,2 0-2-16,-4 0 0 0,3 1-4 0,-1-2 3 15,-2 1-2-15,-5-4 4 0,-3 0-5 16,1-1 4-16,-3 2-6 0,-5-3 1 0,4 2 2 16,-5-3-4-16,-1 0 3 0,-2 3-3 15,1-2 3-15,-2-1-4 0,-3 0 0 16,1 0 3-16,0-1 0 0,-1 1-3 0,-2-1-1 16,1-1 0-16,-3-1 6 0,1 1-1 15,-2-1 6-15,2 1 4 0,-2-2 8 0,-4-1 8 16,6 1-3-16,-7-2 5 0,8 4-2 15,-4-2 5-15,1-2-4 0,-5 0 2 16,0 0-2-16,14-2 2 0,-14 2 2 0,11-4-8 16,-6 2-4-16,2-1-4 0,1-2-2 15,2-1-2-15,2-1-2 0,3 0-3 0,-1 2 5 16,0-5-4-16,5-2-2 0,2 2 1 16,3-2-7-16,7-5 0 0,1 0 3 15,-1 0-4-15,2 1 4 0,3-2-3 0,0 0-1 16,7-5 0-16,-4 4 0 0,4-8-3 15,2 0 0-15,-1 3-4 0,0-4 5 0,0-1-2 16,0 1-2-16,1-1 4 0,-5 3-3 16,-5 5 1-16,-2 2 0 0,1 4-3 15,-4-4 2-15,-7 8-1 0,-4-1 0 0,-5 5-1 16,0-1 3-16,-1 1-3 0,-2 1 3 16,-3 1-3-16,0 1 5 0,1-2-1 0,-3 2-1 15,1 0 0-15,-1 3-1 0,0-3 4 16,-1 0-3-16,-2 3 0 0,2-3 3 0,0 2-3 15,-5 2 0-15,5-4 3 0,0 2-1 16,-5 2 0-16,3-4-2 0,2 2-2 0,-5 2 3 16,7-2 0-16,-7 2-2 0,3-4 4 15,2 3-1-15,-5 1-2 0,6-2 4 0,-6 2-5 16,8-4 0-16,-3 3-1 16,-2-3 3-16,4 2-2 0,-1 0 0 0,1 2-1 15,-2-5 3-15,4 4-1 0,-1-1 1 16,2-2 0-16,-5 2 0 0,3 0-2 0,-1 1 4 15,0-1-6-15,-1 0 4 0,0 2 0 16,0-4-1-16,1 4 0 0,-4-2 3 0,4 1-5 16,-7 1 2-16,8-4 0 0,-1 3-2 15,-4-3 5-15,7 2-4 0,-6 1 1 0,2-1 2 16,1 0 0-16,-2 0-2 0,2 0 1 16,-1-1 6-16,1 1-8 0,-2 0-2 0,2-1 3 15,-3 1-4-15,2-1 4 0,0 3 1 16,-6 0-1-16,12-3 1 0,-9 0-1 15,4-1-3-15,-3 3 1 0,-4 1 4 16,8-4-4-16,-3 2 2 0,-2 0 3 0,2 1-2 16,-5 1 1-16,7-2-3 0,-4 0 1 15,-3 2 0-15,7-5-1 0,-7 5 0 0,3-3 0 16,-3 3-4-16,0 0-8 0,5-4-7 16,-5 4-15-16,2-2-27 0,-2 2-20 0,0 0-40 15,0-2-73-15,0 2-63 0,-4-9-177 16,1 6-136-16,0-1-74 0</inkml:trace>
  <inkml:trace contextRef="#ctx0" brushRef="#br0" timeOffset="1657.12">24674 4403 1386 0,'0'-5'-114'15,"0"5"18"-15,0 0 15 0,0 0 17 16,0 0 10-16,0 0 15 0,0 0 9 15,0 0 14-15,0 0 4 0,0 0 10 0,0 0 13 16,0 0 4-16,0 0-4 0,-3-4 4 16,3 4 5-16,0 0-2 0,0 0 2 0,3-3 7 15,-3 3-1-15,2-4 0 0,-2 4-1 16,0 0 1-16,0 0 0 0,0 0-3 16,0 0 0-16,0 0-1 0,0 0 2 0,0 0-2 15,0 0 2-15,0 0-8 0,0 0-2 16,0 0-1-16,0 0-3 0,0 0 1 0,0 0 0 15,14 7-3-15,-12-3 0 0,5 3 3 16,-4-1-4-16,-1 6 4 0,8-1-10 16,-7 2 5-16,4 6 6 0,-2-2-5 0,0 6 4 15,2-1-3-15,-6 5 0 0,6-2 5 16,-5 1 0-16,4 2 4 0,-4 10 0 0,3-6-4 16,-1-3 2-16,-3 8 2 0,6 3 1 15,-5-1 1-15,3 4 0 0,-4-4-8 16,4 0 4-16,-3 1 2 0,3 0-1 0,-4 0 1 15,1-3-2-15,3-3-1 0,-3-6 2 16,0 12 1-16,-1-2 5 0,4 1-7 0,-3-6 2 16,0-4 0-16,3 10 1 0,-4-7 2 15,-1 9-4-15,5-2 2 0,-5-5-4 0,2-6 0 16,0 1 4-16,0-2 1 0,-2 3-1 16,2 0 2-16,0-1-6 0,0-1 1 0,0 1 1 15,1-2-1-15,-3-1-1 0,2 0 2 16,-1-2 0-16,-1 3-4 0,0 0 2 15,2-4 2-15,1 1-1 0,-1 2 5 0,-2 0-1 16,0 1 2-16,2-2-4 0,0 1 3 16,-2 1-1-16,0-4-2 0,3-1-3 0,-3-1-1 15,0 1-1-15,1 2 0 0,-1-2 4 16,0 0-5-16,0-1 1 0,0 0-4 16,0 0 8-16,0-1-5 0,0 5-2 0,-1-2-2 15,1-3 3-15,0 2-3 0,1 1 1 16,-2-5-3-16,2 3 1 0,-1 0 2 0,0-3 1 15,0 4-5-15,0-4 0 0,0-1 1 16,0-2-2-16,0 6 0 0,0-6 7 0,0 0-7 16,0 0 0-16,0 0 1 15,0 0 0-15,0-2 1 0,0 3-5 0,0-2 3 0,0-2-1 16,0-1 0-16,2 1 1 16,-2-3 0-16,2 3-1 0,-2-4 1 0,0 1-1 15,0-2 3-15,0 3-4 0,3-5 4 16,-3 3-5-16,0-2 1 0,2-1-1 0,-2-1-1 15,0 2 2-15,-2-3 1 0,4 3-1 16,-2-2 1-16,0-4-1 0,0 8 0 0,0-3 2 16,0-3-2-16,0-2 3 0,2 6 0 15,-2-6 1-15,0 5-1 0,0-5 0 0,0 6-2 16,0-6 2-16,0 4-2 0,0-4 1 16,1 4-4-16,-1-4 4 0,0 0 0 0,0 0-1 15,-1 5 2-15,1-5 0 0,0 0-4 16,0 6 3-16,0-6 2 0,0 0 0 15,0 0-3-15,0 0 2 0,0 0 0 16,0 4 1-16,0-4 3 0,0 0-2 0,0 0 5 16,0 0-7-16,0 0 3 0,-2 5-2 15,2-5 1-15,0 0 3 0,0 0 1 0,0 0-4 16,0 0 1-16,0 0 0 0,0 0-1 16,0 0 2-16,0 0-3 0,0 0 0 0,0 0-2 15,0 0 5-15,0 0-1 0,0 0-3 16,0 0 1-16,0 0-1 0,0 5-2 0,0-5 1 15,0 0 1-15,0 0 0 0,0 0 2 16,0 0 0-16,0 0-2 0,0 0-2 0,0 0 0 16,0 0 2-16,0 0 0 15,0 0 3-15,0 0-3 0,0 0-2 0,0 0 4 16,0 0-1-16,0 0-4 0,0 0 1 16,0 0 3-16,0 0 1 0,0 0-2 0,0 0 2 15,0 0-5-15,0 0 1 0,0 0-6 16,0 0-14-16,0 0-29 0,0 0-33 0,0 0-32 15,0 0-44-15,0 0-37 0,0 0-95 16,0 0-389-16,-2-15-173 0</inkml:trace>
  <inkml:trace contextRef="#ctx0" brushRef="#br0" timeOffset="3108.72">27480 4295 1668 0,'1'-3'-117'16,"-1"3"18"-16,0 0 20 0,0 0 15 0,0 0 6 15,0 0 2-15,0 0 13 0,0 0 1 16,0 0 10-16,0 0 6 0,0 0 7 0,0 0 6 16,0 0 5-16,11 8 0 0,-7-5 5 15,-4 1 4-15,4 2 3 0,-1 2 4 0,-1 0-1 16,1 2 5-16,0 1 4 0,1 2 7 15,1 5-6-15,-3 3 3 0,-1 2-5 0,1-3 13 16,1 5-5-16,-1 3 5 0,0 1-4 16,-2-1 0-16,0 0-4 0,0 0 2 15,-2 12 3-15,0-5-1 0,-1 2 1 16,1 3 4-16,1 0-8 0,-4-3 7 0,3 3-3 16,-5 0 4-16,4-2 0 0,1-5-1 15,-3 5-1-15,2-2-3 0,0-4 1 0,1-4-4 16,-3-1-3-16,1 1 1 0,3 1 3 15,-2 10 2-15,3-9 0 0,-2 0-3 0,2-3 3 16,0 1-6-16,-2-1-3 0,0 3 2 16,-1-1-2-16,3 1 0 0,0 0 4 0,0 1-3 15,0-4-1-15,0 3 1 16,0 2 0-16,0-3-1 0,0 1 2 0,0 1 1 16,3 8-3-16,-1-7 3 0,-2-2-5 15,0 1 2-15,0-1 0 0,0 0 0 0,0-1 2 16,0 0-1-16,0 11 1 0,2-4-3 15,-4-7 2-15,4-1 1 0,-4 3-5 0,2-3 3 16,2 0-6-16,-2 0 2 0,0 1 1 16,0-3 0-16,2 2-6 0,-2 1 2 0,-2-3 2 15,4 2-5-15,1-1 4 0,-3 2-4 16,1-1-2-16,1-3 5 0,3 5-3 0,-3-5 0 16,0 4 4-16,1 0 0 0,-2-1-5 15,-1-1 2-15,4-2 1 0,1 1-2 0,-3 0-2 16,2-2 1-16,0 1 0 15,-2-3 1-15,1-1-1 0,0 4-1 0,-3-4-1 16,2 0 2-16,1 0-3 0,1-1 4 16,0 3-2-16,-2-4 1 0,2 0-1 0,-1 1-2 15,-1-1 1-15,-1 2 0 0,1-2 2 16,3 2 0-16,-1-2 0 0,0 0-3 0,-2 0 3 16,3-3 1-16,-3 0-3 0,1 0 1 15,2-2 0-15,-3-1 2 0,1-2 0 0,0 3-4 16,-1 0 5-16,3-5-3 0,-1 4 3 15,0-1 4-15,-2-6-4 0,3 2-2 16,-3 0 1-16,-2-1-1 0,2 0-2 0,-1-2 2 16,2-3 1-16,-1 5-2 0,0-3-1 15,-2-1 2-15,2 1 6 0,-2-4-9 0,0 3 1 16,0-3-11-16,0 0-28 0,3 6-55 16,-3-6-59-16,0 0-86 0,0 0-175 0,1-20-136 15,1 11-50-15</inkml:trace>
  <inkml:trace contextRef="#ctx0" brushRef="#br0" timeOffset="5641.02">24986 6933 1360 0,'0'0'-90'0,"0"0"16"0,0-5 15 0,0 5 16 16,0 0 10-16,0 0 5 0,0-4 12 16,0 4 20-16,0 0 5 0,0 0 9 0,0 0 2 15,-3-6 0-15,3 6 4 0,0 0 7 16,0 0 9-16,0 0 4 0,0 0-1 0,0 0-3 16,0 0-1-16,0 0-3 0,0 0 0 15,0 0-3-15,0 0-1 0,0 0 1 0,0 0 1 16,0 0-6-16,0 0 1 0,0 0-6 15,0 0-6-15,0 0 0 0,0 0-1 0,0 0-2 16,0 0 4-16,0 0-6 0,0 0-4 16,0 0 3-16,0 0-1 0,0 0-2 0,0 0 5 15,0 0-5-15,0 0 0 0,0 0 2 16,0 0 2-16,0 0-6 0,0 0 3 16,0 0 4-16,0 0-2 0,0 0 3 0,0 0-1 15,0 0-2-15,15 2-5 0,-15-2 4 16,0 0 3-16,12 0 0 0,-9-2 1 0,-3 2 1 15,9 0 1-15,-5-1-3 0,5-2 4 16,-4 1-3-16,2 1-1 0,-7 1 2 0,13-2-3 16,-10 0 3-16,4 2-6 0,0-2 2 15,1 0-4-15,-3 0 0 0,2 0 1 0,-1 2-3 16,-6 0 6-16,15-1-6 0,-6-3 0 16,-3 2 4-16,4 0 1 0,1 0 2 0,0-2-6 15,1 0-1-15,1 1 2 0,-1-1-1 16,1 0-3-16,1 0 5 0,-1 1-6 15,6-3 3-15,-3 0-4 0,1-1 1 16,5-3 5-16,-6 5-4 0,9-3 0 0,-3-2-1 16,-2 3-2-16,-1 3-1 0,2-6 0 15,1 4 5-15,-4-4-4 0,-1 4 1 0,0-1-5 16,0 2 6-16,-3-2-2 0,1 1 4 0,-3 3-6 16,3-1 2-16,-4-2 0 0,2 1 2 15,-1 0-1-15,-1 2-3 0,1 1 5 0,-2-2-1 16,1-1-4-16,1 1 3 15,0 2-2-15,-2-3-1 0,-2 3 4 0,1-3-2 0,-3 3-4 16,3-1 5-16,-4 1 0 16,3 0 1-16,-1-2-2 0,-1 2 0 0,1 0 0 15,-3 1-1-15,0-1 1 0,-4 2-2 16,11-2 1-16,-8 2 3 0,-3 0-2 0,10-2 0 16,-10 2 1-16,5-3 0 0,-5 3-2 15,7-2 2-15,-7 2 0 0,4-2 3 0,-4 2-2 16,0 0-1-16,0 0-1 0,6-2 3 15,-6 2-1-15,0 0 2 0,0 0 1 0,0 0-1 16,0 0 1-16,5-3 0 0,-5 3 0 16,0 0-5-16,0 0 6 0,0 0-4 0,0 0 1 15,0 0 0-15,0 0-2 0,0 0 4 16,0 0-2-16,0 0-3 0,0 0 5 0,0 0-3 16,0 0 0-16,0 0 3 0,0 0-3 15,0 0-2-15,0 0-1 0,0 0 5 16,0 0 0-16,0 0-4 0,0 0 0 0,3-1 2 15,-3 1 0-15,0 0 0 0,0 0 1 16,0 0 0-16,0 0-3 0,0 0 0 0,0 0 2 16,0 0-1-16,0 0-1 0,0 0 1 15,0 0-1-15,0 0-1 0,0 0 2 0,0 0 0 16,0 0-3-16,0 0 7 0,0 0-7 16,0 0 1-16,0 0 1 0,0 0 4 0,0 0-3 15,0 0 0-15,0 0-4 0,0 0 3 16,0 0-1-16,0 0 7 0,0 0-5 15,0 0 1-15,11 0-2 0,-11 0-1 0,0 0 7 16,0 0-5-16,0 0-3 0,9 1 2 16,-9-1-4-16,0 0 1 0,8 0 2 0,-8 0 0 15,9 3 2-15,-6-3-3 0,4 2 7 16,-1 0-10-16,-6-2 5 0,9 2 2 0,-6 0-6 16,2-1 0-16,2 1 4 0,-7-2-2 15,8 0 2-15,-8 0-2 0,6 2 1 0,-6-2 2 16,6 2 1-16,-1-1-1 0,-5-1 2 15,3 2-1-15,-3-2-2 0,5 2-2 0,-5-2 1 16,0 0 4-16,6 4 1 0,-6-4-3 16,4 2-4-16,0 0 5 0,-4-2 0 15,5 3-3-15,-2-1 0 0,-3-2-1 16,10 5 4-16,-7-3-3 0,1 1 1 0,3 1-1 16,-1 0 3-16,3 2-6 0,1-1 1 0,1 0 2 15,-1 3 2-15,2 0-1 0,5 0 2 16,-2 0-1-16,2 0 2 0,-1 4-1 0,4 0-3 15,0-3 1-15,4 2-1 0,-6 1 1 16,6-1 5-16,5 4-4 0,0 0-2 0,-6-4 1 16,4 4-2-16,-2-1 2 0,-1-3 1 15,-3 2 0-15,1-2 0 0,6 4 2 0,-2-3-6 16,-5 0 3-16,6 4-1 16,-6-2 3-16,2-2-5 0,-4 2 4 0,2-2 0 15,4 6 2-15,-2-5 1 0,-4 0 0 16,2-1-4-16,-1 2 0 0,10 1 1 0,-3 1-2 15,-4-2 1-15,1-1 2 0,3 2-1 16,3 2 0-16,-4-2-1 0,6-2 0 0,-2 2-1 16,-5-1 0-16,7 0 2 0,-4 0-1 15,2 1 1-15,-3-4-1 0,-3-1 2 0,1-1 0 16,4 5 2-16,0-1-5 0,-4-3 0 0,-1-1 0 16,-1 0 0-16,0-2 1 0,-1 2 1 15,2 0 2-15,7 2 0 0,-6-2-2 16,-3-4-3-16,-5 4 4 0,3-2-2 15,-3 0 0-15,6 1-2 0,-8-3 0 0,2 2 3 16,-2 0-2-16,1-2 3 0,-4 1-1 16,1 0 0-16,2-1-1 0,-3 0 3 0,0 0-2 15,0-1-2-15,-2 0-3 0,-2 1 5 16,4-3-2-16,-4 2 1 0,-3-2 0 0,5 1 2 16,-2 0-4-16,-2-1 3 0,-2-1-1 15,3 3 0-15,-3-4 0 0,-3 4 0 0,-1-4-2 16,12 2 2-16,-11 0 1 0,6-1 1 15,-7-1 2-15,4 2-5 0,-4-2 1 16,4 3 4-16,-4-3-2 0,6 2-1 0,-6-2-2 16,5 1 2-16,-5-1-3 0,0 0 1 15,1 4-2-15,-1-4 2 0,0 0 4 0,0 0 3 16,0 0-7-16,0 0 1 0,7 0 0 16,-7 0-3-16,0 0-6 0,0 0-9 0,0 0-16 15,0 0-15-15,0 0-26 0,0 0-36 16,0 0-30-16,0 0-37 0,-8 8-110 0,8-8-220 15,-5 1-13-15</inkml:trace>
  <inkml:trace contextRef="#ctx0" brushRef="#br0" timeOffset="7108.45">26038 4952 1249 0,'0'0'-86'0,"-2"4"24"15,2-4 8-15,0 0 11 0,0 0 8 0,0 0 3 16,0 0 10-16,0 0 7 0,0 0 4 15,3 5 1-15,-3-5 14 0,0 0-10 0,0 0 1 16,2 4 14-16,-2-4-13 16,5 3 9-16,-3 1 0 0,1-1 7 0,-2 3-5 15,3 1 1-15,1 2 4 0,-3-2-2 16,0 7-1-16,-1 0 11 0,2 4 2 0,-1 2 0 16,0-2-5-16,-2 2 5 0,0 1-3 15,3 2-2-15,-3 4 4 0,-3-3-6 0,1 4 1 16,2-1-4-16,-2 1-2 0,-1-1-5 15,3 1 7-15,-3 12-4 0,1-11 0 0,-5 10-2 16,5-8 7-16,-2 8-3 0,0-4 6 16,-1-2-1-16,4-5 0 0,-4 10-2 15,1-8 3-15,0 7-1 0,0-4-5 0,2-5 4 16,-3 1-6-16,3-1 5 0,1-2 0 16,-4 0-4-16,3 3-5 0,0-3 4 15,-1-2-4-15,3 4 4 0,-1-2-2 0,-1-2-7 16,0 3 8-16,2-4-3 0,-3-3-1 15,3 3 1-15,0-1 7 0,-4 4-9 0,4-6 2 16,0 2 7-16,0 1-9 0,0-4 4 16,0 4-2-16,0-2 0 0,0 0-5 0,0-3 7 15,0 2-9-15,0-1 1 0,0-3 3 16,0 4 1-16,0-4 2 0,0 0 2 0,0 0 0 16,0-2 3-16,2 2 5 0,-2 0 1 15,0-1-4-15,2 2 4 0,-4 1 6 0,2 0-8 16,2 0 7-16,-2-2-5 15,0 0 3-15,0 0-1 0,0-2 2 0,0 1-5 16,0 1 1-16,0 0-4 0,0-2-1 16,3 1 4-16,-3 0 2 0,0 1 6 0,0-1-2 15,0-1-2-15,0 1-2 0,0 1 5 16,0-1 3-16,0-2-5 0,0 4 3 0,2-3 0 16,-2-3-4-16,0 2-2 0,0 0 6 15,0-2-3-15,0-1 2 0,0 1 2 0,0 1-4 16,2-3-1-16,-2-1 3 15,0 2-6-15,1-2-1 0,-1 0 2 0,0 0-5 0,3-1 3 16,-3 1-4-16,2-3-3 0,-2 0 4 16,2 0-3-16,-2-1-1 0,2 0 3 15,-2-1-4-15,3 2 2 0,-3-5-4 16,0 5 1-16,0-5-1 0,0 3-13 0,0-3-37 16,0 0-39-16,0 0-61 0,0 0-80 15,1-11-371-15,-2 0-95 0</inkml:trace>
  <inkml:trace contextRef="#ctx0" brushRef="#br0" timeOffset="7820.47">25182 5477 1519 0,'2'-6'-69'0,"-2"6"16"16,1-1 0-16,-1 1 8 0,0 0 7 16,0 0 7-16,0 0 8 0,0 0 8 0,0 0-2 15,0 0 14-15,7 9 13 0,-5 0-4 16,0 2 8-16,0 5 0 0,0 2 6 16,2 7 6-16,-1 4-2 0,-1 1 3 15,-2 9 1-15,0 4-5 0,-2-2-3 0,-1 2 4 16,-1-4 1-16,2-7-2 0,2 8-7 15,-2-7 1-15,0-4 2 0,2-2-7 0,-2-1 4 16,0-1-6-16,-1-4-5 0,1-2-16 16,1-1-19-16,-1-4-31 0,-3-1-28 0,0-1-33 15,3-3-96-15,2-3-129 0,-1-3 138 16</inkml:trace>
  <inkml:trace contextRef="#ctx0" brushRef="#br0" timeOffset="8587.6">25212 5522 957 0,'0'-5'1'0,"0"1"22"0,0-2 17 16,0 0 11-16,0 3 13 0,3-3 7 0,-3 6 4 15,2-7-6-15,-2 1-3 0,2 2-7 16,0-1 0-16,2-1-6 0,3 0-6 0,-2 2 4 15,7-1-11-15,-4-1-5 0,4-1-5 16,3-1-2-16,0 2 1 0,2-1-5 0,6 1-2 16,-5-3-3-16,4 3-5 15,-4 0 2-15,6 0 0 0,-6 0-5 0,4 1 2 16,-4 0-6-16,-3 2 3 0,2 0-1 16,0-1-2-16,-1 0 1 0,-3 0-6 0,1 4 3 15,0-1 0-15,-4 1 1 0,0 0-3 16,0 0-2-16,1 0-1 0,0 1 5 0,-3 1-2 15,0 4 1-15,3-2-4 0,-5 4 3 16,2-3-3-16,-1 3 5 0,-1 1-1 0,0 1-3 16,-1 5-1-16,-2 0 6 0,2 1-5 15,0 3 0-15,-3-1 2 0,-1 3 3 0,1-1-3 16,-2 7 2-16,3-1 0 0,-1 0-2 16,-2-3 4-16,-2 4-3 0,2-1 0 15,0-1-1-15,-3-3 0 0,3 5 1 0,-2-4 0 16,2-2 0-16,0 2 0 0,-1-1 1 15,1 0-2-15,-2-1 1 0,2 0-3 0,-3 0 2 16,3-3-2-16,0 0 9 0,-2-4-3 16,2-1-7-16,0 2 5 0,0 1-4 0,0-6 0 15,0 1 2-15,0-2 1 0,-2 0 4 16,2-1-8-16,-3 0 1 0,3-3 2 0,0 3-3 16,0-3 4-16,0-1-3 15,0 2 0-15,0 0 1 0,0-3 1 0,0 3 0 16,0-6 2-16,0 9 5 0,0-4 0 15,-1-2 4-15,1-3 5 0,-2 8-3 0,0-3 4 16,2-1 2-16,-3-2 2 0,-1 2 0 16,2-1 4-16,1 3 4 0,-6-2 2 0,2 0 2 15,-1 1 4-15,-4 0 4 0,-1-2 7 16,-2 3-3-16,1-5 4 0,-3 4-5 0,1-2 3 16,-5 1-7-16,0-2-6 0,0 2 1 15,-3-2-8-15,-2-1 1 0,3 2-4 0,-2-1-2 16,-3-1-4-16,8 1-3 0,-5 0-2 15,4-1-3-15,-1-1 0 0,7 0 1 16,-2 2-4-16,-2-2-4 0,7 0-6 0,-3 0-10 16,1 0-16-16,-2-2-16 0,6 2-26 15,-2 0-27-15,2-1-41 0,-1-3-50 0,3 1-85 16,1-1-186-16,-1 0-187 0,6-2-140 16</inkml:trace>
  <inkml:trace contextRef="#ctx0" brushRef="#br0" timeOffset="10998.05">26691 5050 1561 0,'8'-5'-134'0,"-4"4"27"16,-4 1 14-16,6-4 10 0,1 4 6 15,-3-2 6-15,2 0 12 0,1 0 8 0,-2 2 4 16,2-2 8-16,3 1 4 0,-4-1-4 16,7 0 4-16,-2 2 9 0,-1-2 0 0,3 1-12 15,2-3-10-15,-3 4-18 0,3-4-100 16,2 3 56-16</inkml:trace>
  <inkml:trace contextRef="#ctx0" brushRef="#br0" timeOffset="11338.68">26619 5467 471 0,'0'0'8'0,"0"0"3"16,0 0 15-16,0 0 4 0,0 0 2 0,0 0 3 15,8-13-3-15,-4 10 1 0,3-2-2 16,-1 2 1-16,3-1-3 0,3 2-11 0,1-2 1 16,2 1-6-16,1 1-12 0,5 0-11 15,-2 0-4-15,6 0-12 0,-1 0-21 16,1 2-16-16,-3 0-33 0,1 0-97 0,1 2 66 16</inkml:trace>
  <inkml:trace contextRef="#ctx0" brushRef="#br0" timeOffset="11600.34">26621 5874 520 0,'0'0'4'0,"0"3"2"0,0-3 2 0,5 4 7 16,-5-4-9-16,5 2 5 0,2 0 7 16,-1-2-7-16,-6 0 0 0,19 0-4 0,-9 0 1 15,5 0 0-15,0 0-6 16,3 0-7-16,4 0-22 0,-2 0-23 0,3 1-49 16,1 3-56-16,-3-4 53 0</inkml:trace>
  <inkml:trace contextRef="#ctx0" brushRef="#br0" timeOffset="11833.78">26667 6442 435 0,'-4'11'6'0,"2"-2"12"16,-3-2 7-16,5-3 10 0,0 1 14 15,-2 0 0-15,2-5 1 0,5 4 4 0,-1-4-5 16,-4 0-11-16,8 2 2 0,-1 0-7 16,3-2 16-16,1 0-25 0,-1 0 3 0,5 0-23 15,2 0-25-15,0 1-30 0,-1-2-26 16,1 1-57-16,4-4-105 0,-2 3 81 0</inkml:trace>
  <inkml:trace contextRef="#ctx0" brushRef="#br0" timeOffset="45792.87">8036 6042 528 0,'0'0'157'16,"-6"-4"-27"-16,6 4-30 0,0 0-17 0,0 0-1 15,0 0-7-15,0 0 5 0,-4-2-1 16,4 2 2-16,0 0 8 0,0 0-4 0,0 0-4 16,0 0-4-16,-7-2-7 0,7 2-4 15,0 0-5-15,-4-3-1 0,4 3-6 0,0 0-5 16,0 0-4-16,-6-4-4 0,6 4-2 16,-2-3-4-16,2 3-4 0,0 0-5 0,-5-5 0 15,5 5-1-15,-1-4-3 0,-1 0 2 16,-3 2-3-16,5 2-1 0,-4-7-2 0,4 2-1 15,-4-2 4-15,-2 2-6 16,1-1 5-16,2 1 0 0,-7-4 0 0,5-2-1 16,-2 0-3-16,-3-2 2 0,-3-2-6 15,-2-4 1-15,-2-5-3 0,-6-3 1 0,5-1-3 16,-6-1 3-16,2-5-3 0,-10-5 0 16,1-5-4-16,-1 2 0 0,0 0 0 0,4 2-2 15,-9-1 1-15,2-1-2 0,2-2 0 16,-8 2 0-16,1-3 0 0,-3 0-6 0,-4 0 2 15,4-1 1-15,-4 3 1 0,0-1-4 16,-3 4 8-16,5 1-7 0,-4 1 5 16,1 1-2-16,4 1-3 0,1 4 2 15,0 5 0-15,-1-1-5 0,2 1 3 0,9 6 4 16,-6 1-4-16,4-1 1 0,-1 0-1 16,0 2 0-16,-2 1-3 0,5 0 5 0,-3 1-3 15,3 2 2-15,1 2 0 0,4 1 0 16,8 5 1-16,-2-1-4 0,2-1 3 0,1 4 1 15,5-1-1-15,1 0 5 0,0 2-5 16,0 0 2-16,3 0-2 0,2 2 2 0,-1 1-2 16,3-1 1-16,-1 0 0 0,7 2-2 15,-12-3 1-15,9 1 1 0,-2-1 7 16,5 3-7-16,-7-3 3 0,7 3-6 0,-8-2 6 16,8 2-4-16,0 0-3 0,-6 0 3 15,6 0-7-15,-7-2-2 0,7 2-12 0,0 0-9 16,0 0-3-16,0 0-15 0,0 0-1 15,0 0-7-15,0 0-32 0,-8 2-22 0,8-2-12 16,0 0-49-16,0 0-93 0,6 10-263 16,-1-7-33-16</inkml:trace>
  <inkml:trace contextRef="#ctx0" brushRef="#br0" timeOffset="46804.13">10327 5997 1361 0,'3'-14'-41'0,"-3"6"30"0,2 1 5 0,3-2 11 15,-3-3 6-15,-1-2 5 0,4-2 4 16,2-3 11-16,-4-5 1 0,2-3 6 0,3-10 6 16,1 1 3-16,-1-5-1 0,2-2 0 15,1 0-5-15,0-1-1 0,1-8-1 0,3-1 1 16,0 1-3-16,1 3-5 0,1-1-1 16,4 2-5-16,-7 8-4 0,10-7-2 15,-1 2-4-15,4 0-3 0,3 2 3 0,-1 2-3 16,2 2 0-16,6-1-9 0,-2 1-8 15,2 5-11-15,-1-1-23 0,4 8-11 0,-4 4-41 16,-5 0-21-16,3 2-28 0,-3 6-56 16,-5 4-282-16,-8 3 17 0</inkml:trace>
  <inkml:trace contextRef="#ctx0" brushRef="#br0" timeOffset="47383.16">9785 6724 1232 0,'0'-6'-41'0,"0"-2"20"0,0-3 6 16,2 2 2-16,2-5 4 0,4-4-4 15,12-9-1-15,0 1 13 0,13-12-3 0,6 2-1 16,4 1 5-16,10-8-3 0,1 3-6 16,18-12 5-16,1 1 0 0,-1 0-5 0,3 4 2 15,6 2-15-15,0 3-15 0,-14 11-30 0,-2 1-44 16,2 2-169-16,-1 1 201 15</inkml:trace>
  <inkml:trace contextRef="#ctx0" brushRef="#br0" timeOffset="47769.94">11037 6797 767 0,'-2'2'49'0,"2"-2"7"0,-1 4 12 15,1-4-6-15,0 0-4 0,0 0-7 16,0 0 5-16,0 0 0 0,8-14 3 0,-2 10-4 16,3-7-5-16,8-2 3 0,3-11-8 15,10-1-5-15,10-7-2 0,4-4-9 0,4-2 2 16,7-3-9-16,-1-2-5 16,19-12 2-16,5-2-15 0,8 2 1 0,1 0-3 0,-4 5 0 15,6-4-9-15,-4 11-14 16,2 2-23-16,-17 10-30 0,0 3-32 0,-1 6-71 15,-2 0-254-15,-4 3 61 0</inkml:trace>
  <inkml:trace contextRef="#ctx0" brushRef="#br0" timeOffset="48181.4">12784 6966 1306 0,'0'0'45'0,"14"-8"9"16,-10 4-11-16,6-2 5 0,-5-1-6 16,6-4-4-16,1-2-3 0,12-8 0 0,1-4 1 15,8-7 3-15,5-6-3 0,6 2-8 16,4-5-2-16,7-1-7 0,21-11 0 0,4 2-4 15,7-1-7-15,8 6-14 0,2 1-12 16,1 1-15-16,-2 6-21 0,1 4-31 0,-22 10-38 16,-3 5-74-16,0 0-265 0,-5 4 32 15</inkml:trace>
  <inkml:trace contextRef="#ctx0" brushRef="#br0" timeOffset="48789.85">16390 6146 1293 0,'0'3'3'15,"0"-3"14"-15,0 0 2 0,0 0 2 0,8-9-1 16,-1 2 5-16,-2-3-7 0,8-1 3 16,2-4 3-16,4-1-5 0,6-8 3 0,2 1-6 15,11-8-1-15,-6 9-1 0,9-6 2 16,8 2-6-16,-1-3 0 0,2 3-1 16,4 3-3-16,3-4 0 0,5 6-1 15,-6 1 3-15,5-1-4 0,0 3-6 0,1 0 3 16,-3 2-10-16,3 5-3 0,-17 2-20 15,17 0-15-15,-14-1-28 0,-3 6-22 0,0-3-17 16,4 5-47-16,-6 2-204 0,-7 2 121 16</inkml:trace>
  <inkml:trace contextRef="#ctx0" brushRef="#br0" timeOffset="28965.27">4715 5742 752 0,'-10'3'0'0,"2"1"10"16,-6-2-2-16,-3 3 1 0,-1 0 11 15,-2 6-4-15,-1-4 8 0,-5 0 6 0,-4 4 3 16,2 0 3-16,7-2-10 0,-12 5 3 16,3 2-9-16,3 1 4 0,2-4-1 0,-1 6 1 15,6 4-4-15,-7-2-8 0,0 4-3 16,2-2 9-16,3 2-13 0,-1 1 8 15,0 3-2-15,-3-3 2 0,5 3-2 0,-4 0 0 16,4-3 1-16,-4 4 0 0,4-2-4 16,-1 0 0-16,4 1 2 0,-3-3-1 0,7 1 7 15,-3 0-8-15,7-5-12 0,-2-3 7 16,0 0 1-16,4 1 8 0,1 0-12 0,-3 3 4 16,2-5 1-16,1 5 4 0,1 0-5 15,-1-2-1-15,4-3 1 0,-4 5 1 0,3-5-5 16,2 2 2-16,-2-2 9 0,-1-1-7 15,3 2-4-15,0 0 1 0,-2 0 1 16,2-2 2-16,2-1-2 0,-2-2 1 0,2 0 2 16,-3-2-2-16,1 2-4 0,2-1-2 0,0-3 8 15,0 1-9-15,-1-1 3 16,1-1 6-16,1 0-6 0,-1-3 4 0,0 1 0 16,0 1-2-16,0 0 5 0,0-3-1 15,-1 1-4-15,1-1 7 0,1 0-3 0,-1-2 0 16,0-3 3-16,0 8 0 0,0-4 1 15,0-4-2-15,0 6 2 0,2-5 0 0,-2-1 1 16,0 0-3-16,0 8-1 0,0-8-1 16,0 4-4-16,0-4 3 0,0 0-20 0,0 2-16 15,0-2-23-15,0 0-36 16,0 0-53-16,0 0-250 0,0 0 94 0</inkml:trace>
  <inkml:trace contextRef="#ctx0" brushRef="#br0" timeOffset="32874.13">4488 5706 960 0,'-2'-2'-73'0,"-1"-3"18"0,3 0 6 0,0 5 12 16,-2-7 2-16,0 3 10 0,2 0 13 16,0-3 7-16,0 7 4 0,-3-5 2 0,1 3 7 15,1-3 7-15,-1 1-1 0,0 1-1 16,2 3-4-16,-3-8 2 0,1 7-5 16,2 1 3-16,-2-9 1 0,-2 7 5 0,4 2-10 15,-4-3 13-15,4 3-13 0,-5-6 1 16,5 6 4-16,-3-3-7 0,3 3 3 0,-7-4-3 15,7 4 9-15,0 0-4 0,-10 2-6 16,10-2 0-16,-7 2 5 0,1 1 1 16,-1-3-3-16,4 2 3 0,-4 2 3 0,2-1-5 15,-2 2 3-15,1-1 0 0,-1 1 3 16,0 1-7-16,-3 1 3 0,2-1 5 0,1 0-8 16,-3 5-2-16,4-2 0 0,-5 3 3 15,3-3-5-15,0 2 9 0,-4 1-8 16,4-1 1-16,0 2-4 0,-1 1 7 0,1 0-7 15,0 2 8-15,-1-2-5 0,1 4 2 0,-1 2 0 16,1 0 3-16,0 0-7 0,1 3-1 16,-3-2-1-16,2 2 12 0,-1-1-9 15,1 2 1-15,1-2 9 0,-3 2-11 0,2 0 6 16,1-1-1-16,-1 0 1 0,1 1 0 16,2 1-4-16,-4-1 0 0,3 1 0 0,-1 0 5 15,4-1 0-15,-6 1-5 0,3-1 2 16,1 1-7-16,0 0 6 0,-7 7 1 0,7-4 1 15,-5-4-1-15,3 8-2 0,-4 3-3 16,4-10-3-16,-1 0 9 0,2-3-3 0,0 1 9 16,1 4-16-16,2-4 9 15,-4 0 10-15,0-1-14 0,2 3-2 0,0-2 6 16,2 0 2-16,-4-1-4 0,2-2 6 16,4 2-8-16,-3-2 2 0,-3 1-6 0,4 0 1 15,0-2 8-15,-2 4-3 0,3-2-3 16,0-1 2-16,1-1 5 0,-4 6-5 0,1-6-2 15,1 5 2-15,2 1 6 0,-3-1-2 16,-1 1-1-16,3-5-4 0,0 1-1 0,-2-1 2 16,2 3 2-16,0-1-1 0,-3-4 4 15,-1 5-8-15,4-2 13 0,0-2 0 0,0 1-6 16,2 0 3-16,-2 0 3 0,-2 1-5 16,2 0 1-16,-1-3 8 0,-1 3-12 15,4 0 6-15,-4 2 0 0,2 1 4 16,0 2-7-16,-1-5 2 0,0 4-4 0,-2-1 3 15,3 1-2-15,0-4 3 0,-3 0-3 16,5-1-3-16,-5 7 3 0,2-2 1 0,1-1 2 16,0-4-2-16,1 0 0 0,-4 4-7 15,3-5 7-15,2 2 2 0,-2 0-7 0,-1 0 5 16,3 0-1-16,-3-3-7 0,1 2 10 16,-1 1-4-16,3-3-1 0,-2 1 0 0,2 0-3 15,-2 2 3-15,2-3 3 16,-2-1-2-16,2 3 7 0,0 1-12 0,2 1 0 0,-2-1 3 15,0-1-2-15,0-1 2 16,0 2 0-16,0-1 2 0,0 0 0 0,0 2-4 16,0-3 7-16,2 2-3 0,-2-4-2 15,2 3 1-15,1 0 0 0,-1 0-3 0,0 0 2 16,-1-2 2-16,2 1 2 0,-3-4 2 16,2 4-5-16,0-2-2 0,0-3 1 0,2 2 5 15,-2-1 0-15,0-1-3 0,1 2 3 16,-1 0-1-16,1 1 1 0,0-4-1 0,1 2 2 15,3 3 0-15,-4-4 0 0,2 2 5 16,-3-3-3-16,4 2 2 0,-1 0-5 16,3 1-1-16,-4-2 1 0,3 0 3 0,-1 1 5 15,2-1 2-15,-4 2-5 0,5-3 3 16,-3 3 0-16,2-2-4 0,-1-1 4 0,3 2 3 16,-1 0 6-16,-1-3-4 0,0 1 5 15,1-1 2-15,-1-1 0 0,2 0 7 0,-1-1-1 16,2 1-1-16,-1-2 1 0,0 0-2 15,3 3 5-15,-1-3-5 0,1-1-4 0,-1 2 5 16,3-3-7-16,-2 1 2 0,1-1-3 16,1 0 0-16,2-1-4 0,0 2 1 0,-1-1-4 15,1 1-1-15,1-3-1 0,-1 3 1 16,-1-2-2-16,1 0 3 0,0-3-3 0,2 4 2 16,-3-2-3-16,3-1 1 15,0 1-2-15,0-1-1 0,1 0-2 0,-2-2 3 16,3 1-4-16,-3 0-2 0,5-1-1 15,-1 1 2-15,-2-1-1 0,4 0-2 0,-3 2 0 16,2-4 1-16,0 2 1 0,0 1-4 16,0-1 2-16,0 2-2 0,-4-2 0 0,4 0 4 15,1 0-6-15,-6-2 3 0,4 4 2 16,-2-4-3-16,-5 0 2 0,3 2 2 0,-1-4 2 16,0 2-2-16,4-3 0 0,-4 2 0 15,2-1 1-15,0 0 4 0,2-2-4 0,-3 0 3 16,7 1-1-16,-1-2 0 15,-1 0 7-15,-2 2 0 0,6-4-1 0,-2 4-1 16,1-3 0-16,-3 1 0 0,2-1 3 16,-2 1 0-16,-4-2 2 0,4 0-2 0,-6-1 2 15,1 2 0-15,-3-3-2 0,2-2-1 16,0 1-1-16,0-3 1 0,-3-2 0 0,3 2-8 16,-2-2 1-16,-3 0 2 0,1 1-5 15,-1 0 1-15,-1-2 0 0,4 0 3 0,-6 0-5 16,-1 3 4-16,2 1 3 0,-1-4-5 15,-3 2-2-15,4-1 6 0,-3-1-5 0,1 2-2 16,-1 1 4-16,-2-5 2 16,2 2-4-16,-1-1-3 0,1-3 0 0,1 2 2 15,-4 0 0-15,4-5-5 0,-1 0-1 16,-1-2 3-16,0 2 1 0,1-1-2 0,1-10 2 16,-2 9-2-16,-1 3 3 0,-1-3-2 15,2 1-1-15,-2 1 0 0,-1 2-1 0,-1 0 0 16,0 0 0-16,-1-5-3 0,2 5 0 15,-3-2 4-15,0 1 1 0,0-4-1 0,2 1 0 16,-2-4-4-16,0 3 1 0,0-3-4 16,-2 4 2-16,2-5 2 0,0 5 2 0,-3-2-3 15,3 1-1-15,-1-3 2 0,1 2-2 16,-4-4-1-16,1 5-1 0,1-3 1 0,0 1 3 16,1-1 0-16,-4 1-2 0,-2-7 2 15,5 2-1-15,-1 6 0 0,-4 1-1 16,4 0 2-16,-2-1 3 0,0-1-3 0,1 2-3 15,-4-8 1-15,3 1 0 0,2 9 2 16,-6-10-2-16,5 4 3 0,0 3-2 0,-3 2-1 16,3-2 6-16,0 4-4 0,-1 0 1 15,2-2-1-15,-2 1 2 0,1 2-5 0,0-2 3 16,0 3 1-16,1 3-2 0,-1-3 0 16,3 2 2-16,-4 0-3 0,1 1 5 0,1-1-1 15,0-1-2-15,-2 1 0 0,1 1-1 16,3-2-1-16,-4 4 1 0,1-3 4 15,-1 2-5-15,4-4 5 0,-4 2-3 16,3 0-1-16,-2 0 0 0,2-3 2 0,-4-3 1 16,3 4 0-16,-1 2 1 0,3-2-2 15,-4-1-3-15,3 3 2 0,-3-2 0 0,2-1-2 16,-4-1 1-16,5 4 7 0,-2-2 0 16,0 2 2-16,-1 3-1 0,3-4 0 0,-4 4 1 15,2-4-1-15,-2 4 1 0,-1-1 0 16,4 0-2-16,-4 0-3 0,0-1 3 0,1 2 0 15,-1-2 0-15,2 2-5 16,-2 0 2-16,1 0 2 0,-1-2-5 0,4 2 1 0,-6 0 4 16,5 0-5-16,-2-2 2 15,-1 2-2-15,-1-2 2 0,3 2 0 0,0-4 7 16,-2 5-4-16,1-4-5 0,-1 3 0 16,2-2-2-16,-2 2 5 0,1-2-5 0,1 0 2 15,1 0 2-15,-2 2-4 0,-1-7 2 16,4 6-1-16,-4-2 2 0,1 2-4 0,0-1 2 15,1 2-2-15,-1-2 1 0,0 2 1 16,0 1-2-16,-3-3 4 0,5 4 1 0,-3-2-4 16,-1 2 1-16,-1-4 2 0,4 3-4 15,-2 0-2-15,-1 4 8 0,1-4-2 0,-1 3 1 16,2-1-1-16,-3-1-5 0,1 4 2 16,1-1-3-16,2 2 5 0,-4-2-2 15,3 2 3-15,-3 1-4 0,3 2-1 0,-1-3-1 16,2 4 2-16,-2-2 2 0,1 0-2 15,-1 2 2-15,2-1 5 0,-2 1-6 0,1-1 0 16,-1 2 1-16,4-3 0 0,-6 2 3 16,3 2-3-16,-1-1-2 0,1 0 1 0,-3 1 3 15,4-3-2-15,-4 3 1 0,1-2-2 16,0 3 1-16,-2-2 0 0,3 1 3 0,-4 0-1 16,0-1-3-16,-2 0-1 0,5 2 1 15,0-2-1-15,-3 2 9 0,1 0-9 0,2-2 4 16,-1 0 1-16,-2 2-3 15,3 1 1-15,-1-3 1 0,-1 0 2 0,2 2 1 0,-1 1-4 16,1-3 4-16,2 0-6 16,-3 2 1-16,-1 0 3 0,3 1-1 0,-3-1 0 15,2-1 1-15,0 1 1 0,-3-1-2 16,0 3 0-16,1-2-2 0,-5 0 1 0,3 0 2 16,-1 0 7-16,-2-1-2 0,3 1-2 15,-1 0-8-15,1 2 4 0,3-2 0 0,-4 0 0 16,1 0-1-16,1 2 0 0,6-2 0 15,-4 2 4-15,3-1-2 0,-1-1 1 0,7 2-4 16,-10 0 1-16,10 0 3 0,-8 0-5 16,8 0 3-16,-12 0-1 0,12 0-4 0,-7 3-6 15,2-1-7-15,5-2-6 16,-8 2-10-16,3 0-8 0,5-2-22 0,-3 4-28 16,-2-1-33-16,1-1-46 0,4-2-45 15,-5 6-112-15,5-2-238 0,0-4-68 0</inkml:trace>
  <inkml:trace contextRef="#ctx0" brushRef="#br0" timeOffset="34322.27">4382 5603 1438 0,'-3'-7'-61'0,"0"4"21"16,3 3 25-16,-2-6 11 0,2 6 20 0,-2-6 7 15,2 2 14-15,0 4 5 0,-5-6 2 16,5 6 4-16,0-4 3 0,0 1 1 15,-1-3 3-15,-1 2 2 0,-1 1 8 0,3 3-5 16,-2-8-3-16,0 5 0 0,0-2 3 16,0 2-4-16,-2-3 3 0,-1-1 0 0,2-3-1 15,-6 2 0-15,1-5-3 0,-1 2-1 16,-1-2-3-16,-8-7-2 0,-2-2-1 0,-1-3-8 16,-5 3-5-16,1-3 0 0,0 1-6 15,0-1 0-15,0 2-6 0,0 3-4 0,2-1 2 16,-1 0-7-16,6 4-2 0,-1 4 1 15,6 6-4-15,1-4-4 0,1 2-2 0,2 2-29 16,-1 0-35-16,4-2-46 16,0 6-65-16,0-5-74 0,-1 3-162 0,5-3-224 15,-1 4-128-15</inkml:trace>
  <inkml:trace contextRef="#ctx0" brushRef="#br0" timeOffset="35193.9">2011 4863 1685 0,'0'0'-10'0,"-5"-4"36"0,5 4 13 15,0-7 12-15,0 7 12 0,0 0 7 16,-2-3 9-16,2 3 3 0,0 0 4 0,0 0-2 15,0-6-12-15,0 6-4 0,2-7-6 16,1 2-6-16,1-1-10 0,2 0-4 0,3-2-4 16,-3 1-1-16,3 0-10 0,1-1-2 15,-2 0-2-15,2 3-3 0,3 1-8 16,-4-1-6-16,3 1-8 0,1 0-4 16,2 4-10-16,-3 0-3 0,3 0-6 15,-2 4 0-15,4 3 2 0,-5 1-1 0,3 2 0 16,-2 5 4-16,0 1 1 0,-1 1 0 15,-4 3 1-15,0 1 6 0,-4-3-1 0,-2 3 2 16,3-1 7-16,-7 2 5 0,2-3 3 16,-3 3 7-16,-1 1 4 0,-2-3 6 0,-3 1 3 15,-3-3 0-15,-3 1 0 0,-8 4 1 16,6-7 8-16,-4-3-2 0,4-4-3 0,0-2 3 16,-1 0-4-16,1-3-2 0,0-4 0 15,3-2-5-15,-5-5-1 0,-3-4-12 16,-1-7 3-16,3-8-8 0,3 1-5 0,2-6-11 15,5 4-22-15,3 3-13 0,6-1-30 0,1-2-34 16,1-2-39-16,3 3-49 16,4-8-42-16,4 2-83 0,-2 8-252 0,0 4-80 15</inkml:trace>
  <inkml:trace contextRef="#ctx0" brushRef="#br0" timeOffset="35601.62">2462 4670 1490 0,'0'9'-57'0,"0"-9"21"0,0 0-2 16,0 0 23-16,-2 7 19 0,4-4 20 16,-2-3 8-16,2 10 10 0,0-3 2 15,2 7 5-15,0 0 9 0,3 11-3 16,1 7 1-16,0 6-3 0,4 3-2 0,-4 5-3 15,4 6-4-15,-4-5-5 0,3-5 0 16,-5 1-3-16,4 2-4 0,-1-7-1 0,-1 2-5 16,2 0 0-16,-7-4-3 0,4-8-6 15,-4-3-17-15,0-2-34 0,3-1-26 0,-3-4-47 16,-1-3-45-16,-2-2-54 0,0-4-343 16,0-1-52-16</inkml:trace>
  <inkml:trace contextRef="#ctx0" brushRef="#br0" timeOffset="35948.6">2390 4721 1376 0,'-3'-8'-80'0,"0"1"15"0,3 0 15 16,-2 1 22-16,2 2 8 0,0-1 18 15,0-1 4-15,0 2 9 0,0 4 1 0,0-8-3 16,2 7 1-16,-2 1 10 0,3-8-6 16,0 4-4-16,4 2 8 0,0 1-1 15,-1-2 3-15,4 3-10 0,0 3 4 16,4 0-2-16,-1 4-1 0,2 3 5 0,2 6-1 16,-2-2-7-16,6 11 5 0,-4 1 2 15,0 4-11-15,-5-1 5 0,-2-3 13 0,0-1-5 16,-7-1 1-16,2 2-3 0,-3-1-4 15,-2 2 2-15,-2 0 2 0,-3-1-5 0,-1-4-1 16,-3 3-25-16,1-4-47 0,-4-5-60 16,4-3-116-16,-1-3-132 0,4-4 116 15</inkml:trace>
  <inkml:trace contextRef="#ctx0" brushRef="#br0" timeOffset="36199.18">2674 4691 1043 0,'0'0'56'0,"0"0"15"0,-13 2 9 16,13-2 7-16,0 0 8 0,0 0 2 0,0 0 1 15,0 0-4-15,0-6-8 0,0 6-9 16,10-8-8-16,0 5-9 0,-2-3-3 0,4 1-11 15,3-3-3-15,2 1-18 16,1-5-12-16,6 3-25 0,6-4-24 0,-4 1-23 16,-4 3-46-16,0-3-45 0,6-5-47 15,-6 6-360-15,-5-1-60 0</inkml:trace>
  <inkml:trace contextRef="#ctx0" brushRef="#br0" timeOffset="36546.12">2773 4343 1490 0,'-7'0'-26'16,"7"0"10"-16,-8 0 8 0,8 0 13 15,0 0 0-15,-10 0 3 0,10 0 10 0,-5 2 10 16,5-2 11-16,-2 10 9 0,2-2 7 15,0 2 1-15,0 6 0 0,2 2 4 0,-2 3-1 16,2 8 2-16,1 0 0 0,0 12 3 16,-1 0-10-16,1 1-3 0,1-2-5 0,1 1-3 15,-4-1-1-15,4-1-6 0,-1 1-7 16,-1-1 5-16,4-2-11 0,-1-1 2 0,1 1-1 16,1-10-3-16,-4-3-4 15,4-2 0-15,-1 0 0 0,1-4-3 0,-1-2-15 16,1-5-13-16,1-2-25 0,-1-4-25 15,2 2-29-15,1-7-44 0,1-2-41 0,3-6-39 16,4-3-400-16,-4-4-115 0</inkml:trace>
  <inkml:trace contextRef="#ctx0" brushRef="#br0" timeOffset="37007.72">3139 4693 1595 0,'0'0'-63'0,"0"0"10"15,0 0 11-15,0 0 29 0,0 0 5 16,0 0 21-16,-3 13 7 0,5-1 14 0,-2 1 6 16,1 7 4-16,2 3-4 0,-1 4 0 15,0 1 1-15,1-1-3 0,-1 2-4 0,-1 8-4 16,1-3-7-16,1-7 2 0,1-2-4 16,-2-2-1-16,1-2-28 0,-2-3-50 15,-1-2-60-15,2-3-87 0,-2-4-302 16,0-4-12-16</inkml:trace>
  <inkml:trace contextRef="#ctx0" brushRef="#br0" timeOffset="37159.84">3129 4432 1270 0,'-2'-4'-65'0,"0"-1"30"0,2 0-7 0,0 5 0 16,0-5 1-16,0 5-14 15,-4-4-34-15,4 4-70 0,0 0-94 0,0-4 228 16</inkml:trace>
  <inkml:trace contextRef="#ctx0" brushRef="#br0" timeOffset="37978.07">3445 4645 695 0,'0'0'21'0,"0"0"15"16,0 0 19-16,0 0 18 0,0 0 5 15,0 0 6-15,0 0 8 0,0 0 3 0,0 0-3 16,0 0 2-16,-12-7-4 0,12 7-5 16,0 0-6-16,0 0-2 0,0 0-9 0,0 0-7 15,0 0-2-15,0 0-5 0,3-7-7 16,-3 7-7-16,0 0-3 0,4-5-4 0,-4 5-1 15,6-2-4-15,-6 2-3 0,7-3-8 16,-3 3-4-16,-4 0 1 0,13-2-1 0,-8 2-5 16,5 2 1-16,-2 1-7 0,0 4-2 15,4 0 4-15,1 2-6 0,0 4 4 16,-5-1-4-16,2 5 5 0,-2-2-2 16,2 1 1-16,-2-2-1 0,-2 1 7 0,-2 1 0 15,0 0 1-15,-4-2 1 0,3 0 11 16,-3-1-1-16,-3 1 7 0,1-3 9 0,-4 5 6 15,-3 0-1-15,-1-3 1 0,0-3-1 16,-3 1-1-16,-2-4-1 0,-2-1-6 0,5-5-2 16,-1 1-5-16,1-5-7 0,-3-5-25 15,0-4-33-15,-5-10-36 0,5-6-34 0,8 1-43 16,-1-9-46-16,6 6-50 16,2 0-426-16,2 1-169 0</inkml:trace>
  <inkml:trace contextRef="#ctx0" brushRef="#br0" timeOffset="38370.55">3625 4436 1691 0,'0'5'-100'0,"-3"-1"15"16,3 2 32-16,-2 2 27 0,2 1 28 0,-1 2 6 16,1 1 20-16,-2 1 14 0,2-2 9 15,-3 2 4-15,6 0 4 0,-1 2-4 0,-1 3 4 16,1-2-8-16,3 2-2 15,-1 0-3-15,0-2-6 0,0 1 0 0,3-4 0 16,-3 4-3-16,3-4-2 0,-4 0-6 16,4-3 0-16,-2-1 3 0,0-3 4 0,0 0-2 15,0-5 0-15,2 1-5 0,1-4-1 16,-8 2-3-16,15-9 0 0,-6-2-9 0,-1-4 2 16,0-6-3-16,4-10-1 0,1 0-4 15,-4 6-1-15,-3 1-1 0,5 2 0 0,-5 4 2 16,2 0 0-16,-6 7-5 0,3 0 2 15,0-1-8-15,-2 5-1 0,-1 3 3 0,2 4-2 16,-4 0-1-16,0 0 6 16,5 14-2-16,-4-3 0 0,-1 6 4 0,2-2 3 15,1 2-1-15,-3 2-7 0,4 1 2 16,0 0-1-16,-2-1-16 0,3-1-33 0,1 1-34 16,0 2-44-16,1-6-49 0,-1-2-56 15,-2-3-422-15,4-2-148 0</inkml:trace>
  <inkml:trace contextRef="#ctx0" brushRef="#br0" timeOffset="39001.7">4015 4443 1680 0,'-2'-17'-72'0,"0"6"25"0,2 1 12 16,-3 3 9-16,3 2 14 0,0 1 6 0,-1-1 13 16,1 5 1-16,-7-1-1 15,7 1 6-15,0 0-2 0,-12 8 3 0,7-3 6 16,3 6 5-16,-4 0-5 0,2 7-1 15,2 0 1-15,-1 1 7 0,3 1-2 0,0 0-1 16,0-1 2-16,5 0-7 0,4 2 6 16,-3-1-3-16,4-2-7 0,2-2 1 0,1-4-6 15,-1-3-9-15,2-1-12 0,0-3-13 16,1-2-4-16,2-1 4 0,0-7 0 0,1 2 1 16,-1-7 5-16,0-1 2 15,-2-2 9-15,0-2 12 0,-5-4 11 0,0 0 8 16,-2-2 15-16,1 2 5 0,-3 2 5 15,1 2-3-15,-3 2-2 0,-2 1 4 0,0 1-7 16,2 3-2-16,-1 1-1 0,-3 5-6 16,0 2-6-16,0 0-1 0,0 0-5 15,0 0 0-15,-9 21 0 0,5-6 3 0,2 0-5 16,0 6 0-16,2-4 1 0,0 0-8 16,0 2 4-16,0-2-1 0,2 0-3 0,2-4 5 15,-2 1-6-15,2-3-1 0,5-2-2 16,-3-1-2-16,2-1-8 0,1-3-9 0,1-2-11 15,-2-4-4-15,5-3-8 0,-1-3 6 16,0-4 1-16,-2-2 5 0,-2-4 5 0,1 0 11 16,-6-3 3-16,4-5 3 15,-1-15 5-15,-4 2 9 0,1-4 1 0,-3-7-1 16,2 3 11-16,0-4 0 0,-4 6 4 16,-3-3-3-16,3 9 4 0,-1 10 1 0,0 6-1 15,-1 2 0-15,4 1-2 0,-5 7-5 16,4 0 2-16,-4 2-6 0,1 3-2 0,0 3-3 15,-5 0 0-15,6 3 0 0,3 2-1 16,-14 2-3-16,9 5 0 0,-2 2-4 0,1 4 3 16,2 4 0-16,1 6 0 0,2 4-4 15,2 2 2-15,2 10 0 0,7 0-2 0,1 2-15 16,-1-3-25-16,7-3-23 16,-3 6-31-16,6-9-37 0,1-2-47 0,4-4-46 15,3-1-67-15,0-2-294 0,2-3-80 16</inkml:trace>
  <inkml:trace contextRef="#ctx0" brushRef="#br0" timeOffset="41726.26">4446 8848 1464 0,'0'0'-75'0,"0"0"12"16,0 0 16-16,0 0 20 0,0 0 1 15,0 0 2-15,0 0 20 0,0 0 7 16,0 0 13-16,-9 0 5 0,9 0-1 0,0 0 10 16,0 0-7-16,0 0 2 0,0 0 3 15,0 0-3-15,0 0 2 0,0 0-6 0,-6 2 2 16,6-2 1-16,-5 4 2 0,1-1 0 15,0-1 9-15,-2 2 1 0,0-1 1 0,-3 1 1 16,-4-1-4-16,1 3 4 0,-3-1 0 16,0 4-5-16,-1-2-4 0,-8 2 4 0,4-1-1 15,-5 0-6-15,-12 3 7 0,4 1-6 16,-7-1 2-16,3 2-6 0,-3-1 1 0,-2-1-4 16,0 1 0-16,2 2 1 0,-2-1-7 15,-8 5 5-15,7-6-7 0,1 1-1 16,0-1-2-16,1 1-1 0,-1-1 0 0,4 1 4 15,-3-2-3-15,4 2-3 0,-3-1-2 16,2-1 2-16,3 1-1 0,-1-1 0 0,3 2 1 16,0-3-3-16,1-3-5 0,-4 5 6 15,0-2 0-15,11-2 3 0,2 0-1 0,0-3 5 16,4 1-2-16,0 0 2 0,6-3 0 16,-2 0 4-16,5 2-3 0,0-3 0 0,2 0-1 15,-1 2-2-15,3-2 0 0,-1-1-2 16,3-1-3-16,-2 3 3 0,6-3 1 15,-8 2-3-15,3-1 2 0,5-1-2 16,-6 2-1-16,6-2-1 0,-6 2 1 0,6-2-8 16,0 0-7-16,0 0-16 0,0 0-16 15,0 0-19-15,0 0-28 0,0 0-29 0,-5-5-35 16,5 5-34-16,0 0-86 0,9-10-233 16,-9 6-12-16</inkml:trace>
  <inkml:trace contextRef="#ctx0" brushRef="#br0" timeOffset="44142.99">360 9586 1409 0,'0'0'14'0,"-3"-5"27"0,3 5 8 16,0 0 9-16,-2-4 2 0,2 4 11 15,0 0-1-15,0 0 3 0,-2-4-4 16,2 4-8-16,0 0-2 0,0 0 5 0,0 0 3 15,17 17-5-15,-11-6-1 0,6 6-2 16,-1 1-6-16,3 11 0 0,-1 3-3 0,0 2 2 16,0 1-10-16,-3 1-5 0,3 1 0 15,-3-1-3-15,0 0-3 0,2-4 0 0,-5-4-8 16,4 2 0-16,-3-4-4 0,1-8-3 16,-3 1-18-16,-2-4-22 0,1 2-31 0,-2-4-36 15,-3 1-35-15,2-5-50 0,-2-3-49 16,0 0-75-16,0-3-329 0,0-3-127 15</inkml:trace>
  <inkml:trace contextRef="#ctx0" brushRef="#br0" timeOffset="44609.03">290 9601 1621 0,'0'-6'-16'0,"-2"1"35"0,0 1 15 0,2-1 17 15,-3 1 14-15,6 0 10 0,-3 4 7 16,0-10 2-16,2 7 0 0,0-3 1 0,2 3-6 16,-2-3-11-16,2 2-3 0,2 0-4 15,3 0-9-15,-1 0-7 0,2-1-1 16,3 3 1-16,1 0-13 0,-1 0 0 16,4 2-2-16,3 2-5 0,0 2-2 0,3 1-4 15,1 5-3-15,3 5 6 0,-2 4-6 16,0 2 0-16,-4 2-1 0,-4 3 0 0,0 1 1 15,-2 5-4-15,-3 4-1 0,1-3 1 16,-3 4 1-16,-2 3 2 0,-1-2-8 0,-1 0 3 16,-4-6 1-16,-2-3-2 0,0 1-1 15,0-2-1-15,-2-2 2 0,0 3 4 0,-2-3-7 16,-3-1 3-16,4-2-2 0,-4-3 2 16,5 0-2-16,-2-4-2 0,0-2-1 15,-1-4-2-15,3-2-1 0,-4 2 3 16,2-4-4-16,1-2-6 0,-2-2-3 0,0-1 0 15,5-1-5-15,0 0-7 0,0 0 3 16,-13-3 0-16,13 3 1 0,-5-8-4 0,2 4 4 16,-1 3-1-16,2-4-6 0,-1 1-5 15,3 4-11-15,-5-9-18 0,2 6-23 0,1-3-32 16,0 0-32-16,1 0-46 0,1-1-68 16,-3 1-135-16,3 1-154 0,3-3-49 0</inkml:trace>
  <inkml:trace contextRef="#ctx0" brushRef="#br0" timeOffset="44990.5">1169 9704 1583 0,'-7'-5'24'16,"2"-1"9"-16,0 1 13 0,1 1 13 16,0 1 9-16,0 1 4 0,1 0 6 15,3 2 4-15,-8-3 0 0,8 3 0 16,-8 0-7-16,8 0-4 0,-13 1-1 0,5 1-3 16,-2 2-1-16,-1 1 3 0,-1-1-2 15,-1 5-4-15,0 0 0 0,2-1-2 0,-3 6-9 16,-1-3-3-16,2 5-5 0,3-1-2 15,-3 3-6-15,3 0 3 0,3 6-6 0,-3-2-6 16,6 3 0-16,-2-2-6 0,-1-1 1 16,7-3-2-16,0 2-7 0,0-2-10 0,0-1-13 15,5 0-26-15,-1-3-27 0,0-2-26 16,2 1-34-16,2-3-43 0,-1-4-53 0,1-1-57 16,5-2-120-16,-4-3-261 15,1-1-153-15</inkml:trace>
  <inkml:trace contextRef="#ctx0" brushRef="#br0" timeOffset="45279.97">1037 9788 1708 0,'-2'-4'-61'0,"2"1"20"0,0 3 13 15,0-9 17-15,0 6 5 0,2 0 0 0,-2-4 8 16,4 4-2-16,-4 3 2 15,6-7-1-15,-1 1 2 0,-2 1 1 0,7 2 1 16,-5-1-8-16,2 2 5 0,1-2-1 16,-1 3 2-16,-1-1-4 0,-6 2 5 0,17 3-1 15,-9 1-1-15,-2-2 2 0,0 2 6 16,-1-1 0-16,-3 4 2 0,0-2 7 0,1 1-4 16,-3 4-3-16,-3-4 1 0,-1 3-1 15,1 0 0-15,1 3-6 0,-6-6-15 0,4 6-29 16,-4-3-46-16,1 0-52 0,3-5-109 15,0 2-162-15,4-4 82 0</inkml:trace>
  <inkml:trace contextRef="#ctx0" brushRef="#br0" timeOffset="45559.68">1431 9599 1167 0,'0'0'71'16,"0"0"29"-16,-5-4-3 0,5 4 0 0,0 0-4 16,0 0 2-16,0 0-2 0,-15 6-1 15,8-3-2-15,3 2-6 0,-2 3-2 0,0 1-5 16,-3 5-7-16,1-2-9 0,-1 6-4 16,3 4-3-16,-1-3-6 0,4-1-1 15,-2 2-8-15,3-1-6 0,0 1-4 16,2 0-1-16,2-1-6 0,0 1-16 0,3-4-23 15,-2 0-27-15,6-1-29 0,-1-4-34 16,3-1-45-16,-2-5-46 0,1-3-60 0,0 0-383 16,0-4-137-16</inkml:trace>
  <inkml:trace contextRef="#ctx0" brushRef="#br0" timeOffset="45831.95">1396 9622 1683 0,'0'0'3'16,"-7"0"28"-16,7 0 10 0,0 0 10 15,-8-4-4-15,8 4 0 0,0 0-3 0,0 0-5 16,13-5-2-16,-5 3-4 0,-2 0-1 16,2 2-3-16,4 0-4 0,-2 2 0 0,5 0-3 15,-5 0-2-15,5 1-3 0,-3 1 0 16,-1 1-3-16,-3 1 2 0,3 1 3 0,-5 0-7 15,1 0-1-15,-4-2 5 0,-1 4-8 16,-4 0 1-16,2 2 0 0,-8 0-2 0,-2 1-21 16,1-1-40-16,-4-2-61 0,-2-2-59 15,5 0-112-15,0-2-300 0,2-3-85 0</inkml:trace>
  <inkml:trace contextRef="#ctx0" brushRef="#br0" timeOffset="46093.74">1694 9537 1566 0,'8'0'45'0,"-8"0"40"0,0 0 10 16,0 0 2-16,0 0-2 16,0 0-5-16,0 0-7 0,0 0-11 0,0 0-6 0,3 7 3 15,1 1-3-15,-3 5-1 16,2 3-4-16,1 2 0 0,2 7-1 0,-2 2-10 15,4 12-1-15,-1 0-10 0,1 0-2 16,-3 1-2-16,2 0-8 0,-2-2-1 0,0-8-23 16,-2-5-28-16,-1-1-34 0,1 0-42 15,-1-6-58-15,-2-3-54 0,0-2-104 0,2-1-105 16,-2-3-138-16,0-4-62 0</inkml:trace>
  <inkml:trace contextRef="#ctx0" brushRef="#br0" timeOffset="46357.42">1652 9499 1541 0,'-4'-7'12'0,"1"-3"22"0,3 6 4 16,0-2 4-16,3 3-2 0,-1 0-3 16,2 0 1-16,0 0 1 0,5-1 0 0,-1 2-1 15,2 2-9-15,3 2-1 0,2 0-3 16,2 3-3-16,3 4-1 0,2 1-6 0,5 7 1 15,-2 4 0-15,-2 2-1 0,-1-1-1 16,-9-1 5-16,1-1-6 0,-8 0-2 0,2 3-2 16,-2-4 5-16,-3 6-3 0,-3-5-7 15,-3-2 0-15,-3 3-19 0,-2 1-28 16,-3-6-35-16,2-2-50 0,-3-5-61 16,1-2-128-16,3-3-164 0,2-4 12 0</inkml:trace>
  <inkml:trace contextRef="#ctx0" brushRef="#br0" timeOffset="46773.99">2220 9064 1289 0,'-2'-3'-3'0,"1"1"14"16,-6-2 15-16,3 1 5 0,0 1 7 15,4 2 6-15,-9-2 0 0,9 2 1 0,-10-2-5 16,10 2-2-16,-13 4-5 0,7-1-5 16,-5 3 7-16,3-1-10 0,-1 3 0 0,-1 4 3 15,2-5-2-15,1 4-2 0,-3 1 3 16,5-1 4-16,2 0-1 0,1 3-2 0,-1-3 2 16,3 2-4-16,3 2-6 0,1 1 3 15,2-1-3-15,1 1-4 0,1 0-1 0,4 2 5 16,5 9-4-16,0-8 0 15,-3 0-6-15,5 5 0 0,3-1-1 0,-1 1 1 16,-1 3-3-16,-3-2-1 0,-2-5 9 16,-3-1-1-16,-1-1 3 0,-1 0 5 0,-1-2 4 15,-3-2 1-15,-4 0 4 0,0 1 2 16,-2-1 8-16,-4 2 2 0,-4-3-9 0,-2 1-5 16,-3 2-5-16,-9-4 3 0,4-3-9 15,-3-2-19-15,2-5-37 0,2-4-52 0,-2-1-72 16,-2-8-83-16,-4-10-150 0,6-8-172 15,4-1-69-15</inkml:trace>
  <inkml:trace contextRef="#ctx0" brushRef="#br0" timeOffset="47679.12">2412 8984 1451 0,'0'0'-49'0,"-7"-2"33"16,7 2 15-16,0 0 17 0,-3-2 3 0,3 2 8 15,0 0 2-15,0 0 0 0,0 0 4 16,0 0 6-16,-7 5 10 0,7-5 7 0,2 10-4 16,-2-3 2-16,0 3-3 0,2 3 3 15,3 3-1-15,-2 4-1 0,0 1-1 0,1 5-2 16,-1 2-2-16,2 10 1 15,3 2-6-15,-3 0 5 0,1-3-2 0,2 3-7 16,-1 0-3-16,-1-3-2 0,2-3-2 16,-1-5-1-16,1-6-3 0,-2 1 0 0,2-3-5 15,2-4-1-15,0 2-1 0,-2-6-2 16,2-2 0-16,-1-1-1 0,-1-2 1 0,5-3-7 16,-3-3-1-16,1-2-4 0,0-4-4 15,-1 1 3-15,2-5 0 0,1-4 0 0,-3 0-5 16,4-6 0-16,-6-4 4 0,2-6-2 15,0-5-2-15,3-1 6 0,-9 6 5 0,1 5-3 16,1-2 2-16,-2 7 3 0,-4 0 2 16,2 2 5-16,2 1-4 0,-4 3-1 0,0 0 3 15,0 5-4-15,0 0-3 16,-1-1 0-16,-2 4-2 0,-1 1 1 0,-1 1 3 16,5 2-6-16,-8-3 1 0,8 3 5 15,-10 10-4-15,1-2 3 0,3 1-2 0,-1 3-2 16,4 1 0-16,-4 2 0 0,5 2 0 15,1-2 1-15,-4 0-4 0,5 1 3 0,0-2 1 16,5-1 0-16,-4 1-4 0,3-2 2 16,3-4 0-16,1 2 1 0,3-2-3 0,-1-4-13 15,5 0-8-15,-3-2-3 0,5-7 0 16,3 2-7-16,0-5-1 0,2-2-1 16,-4 0 4-16,7-9 1 0,-2-2 1 0,-6 1 6 15,-2 2 3-15,-1-9 5 0,-1 3 6 16,-5 3 10-16,-4 2 2 0,3 2 8 0,-3 0 0 15,-2 3 3-15,-2 4-2 0,2 0 1 16,-2 1-7-16,0 2-1 0,0 4 0 16,0 3 1-16,0 0-3 0,0 0 4 0,-15 10-1 15,11-1-2-15,-2 3 3 0,-1 4-1 16,2 2-1-16,0-2 0 0,5 3 5 0,0 0-2 16,0 0 2-16,2-2 0 0,5 0-8 15,-1-2 3-15,2-1-4 0,3-3-6 0,0 0-20 16,3-4-14-16,5 0-26 0,-2-4-24 15,0-1-41-15,1-4-36 0,1-1-57 16,1-4-64-16,-2-2-129 0,-1 2-213 0,2-4-119 16</inkml:trace>
  <inkml:trace contextRef="#ctx0" brushRef="#br0" timeOffset="47915.64">3186 9043 1645 0,'-7'-3'-18'15,"7"3"30"-15,-5-2 20 0,5 2 13 16,-5-2 8-16,5 2 0 0,0 0-3 16,0 0 2-16,-8 5 10 0,8 2 2 15,-2 2 3-15,2 6-2 0,2 4-2 0,0 6-5 16,2 3-5-16,-4 12-6 0,2 3-4 16,3 0 1-16,-3 1-13 0,1-4 1 0,0 1-4 15,-1-9-6-15,0-3-1 0,3-3-29 16,-2-1-31-16,-3-4-27 0,2 0-46 0,1-5-44 15,-1-2-57-15,0-5-93 0,1 0-281 16,-2-5-86-16</inkml:trace>
  <inkml:trace contextRef="#ctx0" brushRef="#br0" timeOffset="48188.21">3139 9093 1493 0,'-1'-11'-56'0,"-1"3"41"0,-2 0 17 0,4 4 23 15,-3 1 25-15,3 3 20 0,-2-7 11 16,2 7 1-16,0-6-2 0,0 6-4 0,2-6-7 16,-2 4-3-16,3-2-9 0,3 0-4 15,-6 4-11-15,6-3-4 0,-1 1-2 0,3-1-5 16,2 6-3-16,-1-1-1 0,1 1-7 16,7 3 0-16,1 4-7 0,0 1 0 0,7 7-8 15,-4 0 2-15,-5 7-6 0,4-1-2 16,-6 5-5-16,-3-5 2 0,-5-4 2 0,-2 6-14 15,-2-2-15-15,-4-1-20 16,0 3-36-16,-2-3-50 0,-8 9-48 0,-1-2-96 16,-4-2-268-16,2-7-51 0</inkml:trace>
  <inkml:trace contextRef="#ctx0" brushRef="#br0" timeOffset="48895.56">1528 10476 1516 0,'0'-4'0'15,"0"4"23"-15,2-3 9 0,-2 3 0 16,0 0-4-16,0 0 3 0,0 0 3 15,0 0-2-15,0 0-2 0,0 0 1 16,0 0 0-16,0 0-3 0,0 0-3 0,-8 16 2 16,8-7-9-16,-4-4-1 0,2 4 3 15,-3-2-7-15,3 2 0 0,1 3-4 0,-2 1 0 16,1-4 3-16,2 3-2 0,-2 1 1 16,2-4-6-16,0 3 5 0,2 2-3 0,0-4-3 15,2 2 2-15,0 2-3 0,1-3 6 16,-1 4-6-16,2-2 1 0,2 0 3 0,5 3-8 15,-4-3 0-15,3 2 5 0,3 0-3 16,-2 0 0-16,1 0 2 0,2 1 1 16,-4-3-2-16,-4-2 1 0,2 2 1 15,-3 0 7-15,-2-3 5 0,-2 1 0 0,-1-2 4 0,-2 3 1 16,-2 0 3-16,-2 2-2 16,-7 0-2-16,-4-1-4 0,-1 2-1 0,-3-3-3 15,2-5-9-15,1-1-33 0,-4-1-49 16,3-5-60-16,1-5-83 0,-1-3-403 0,5-5-122 15</inkml:trace>
  <inkml:trace contextRef="#ctx0" brushRef="#br0" timeOffset="49107.96">1790 10542 1740 0,'0'0'26'0,"0"0"28"0,0 0 11 15,0 0 7-15,9 2 1 0,-9-2 2 16,0 0-7-16,10-4-4 0,-5 0-5 0,1 1-9 16,4-3-1-16,5-2-13 0,2-1-20 15,3-2-24-15,10-7-17 0,4 0-32 0,-1 0-28 16,1 0-46-16,-1-3-45 0,-5 5-84 16,-6 0-320-16,-5 5-81 0</inkml:trace>
  <inkml:trace contextRef="#ctx0" brushRef="#br0" timeOffset="49325.18">1989 10199 1474 0,'-3'5'-29'0,"-2"1"20"0,1 1 21 0,-2 0 20 16,1 7 22-16,3 3 10 0,-1 0 16 15,-2 5 3-15,-2 15 0 0,6-4 1 16,-1 9 2-16,0-1-11 0,-1 2-9 0,6 3-6 15,-3 1 1-15,0-4-12 0,2 3-5 16,1-6-9-16,2-4-18 0,2-8-35 16,1-3-42-16,0-5-54 0,4-1-56 0,-3-7-90 0,4-1-352 15,-1-3-111-15</inkml:trace>
  <inkml:trace contextRef="#ctx0" brushRef="#br0" timeOffset="49708.72">2302 10494 1559 0,'-4'-7'-25'0,"4"5"27"16,-1-2 12-16,1 4 2 0,-9-2 23 0,9 2 9 15,0 0 5-15,-15 2 12 0,13 2-4 16,-4 1-1-16,-1 2 1 0,4 2-3 16,-4 2-4-16,2 1 2 0,2 1-3 0,1-2-2 15,-1 3-4-15,3-2-3 0,0 0-5 16,5-1-4-16,1-1-11 0,0 0-13 15,0-6-15-15,3 3-11 0,-3-6-16 0,4 1-18 16,5-4-9-16,-3-4-8 0,1 0 1 16,2-4 6-16,2-3 1 0,-2 0 13 0,-3-1 15 15,1-1 7-15,-3 0 22 0,-1 2 8 16,-1 1 10-16,0 1 13 0,-3 2 9 16,1 0 2-16,-2 2-2 0,0 2-2 0,-1 3 1 15,-1 0-6-15,-2 2 2 0,0 0-2 0,0 0 2 16,3 13-4-16,-3-3 6 15,0 3 3-15,3 0-1 0,-1 2-4 0,2 0-3 16,0 2-3-16,0 1-3 0,6-2-6 16,-5-1-27-16,3-1-24 0,4-3-32 0,-2 1-42 15,2-7-47-15,3-2-74 0,3 2-450 16,2-7-173-16</inkml:trace>
  <inkml:trace contextRef="#ctx0" brushRef="#br0" timeOffset="49979.66">2599 10160 1794 0,'-7'0'-32'0,"1"3"24"16,-1-3 15-16,7 0 15 0,0 0 12 15,-8 3 9-15,8-3 9 0,0 0 8 0,0 0-1 16,0 0 0-16,0 0-12 0,17 4-1 16,-6-6-6-16,8-2-22 0,1 0-23 0,5-5-26 15,11-2-22-15,2-5-18 0,2 1-10 16,-4-1-27-16,-1-3-41 0,1 1-71 0,-5 2-298 16,-8 3-23-16</inkml:trace>
  <inkml:trace contextRef="#ctx0" brushRef="#br0" timeOffset="50446.05">2800 9882 1383 0,'-9'2'-15'0,"3"4"24"0,-1-2 23 16,2-1 16-16,0 4 20 0,0 0 9 0,-2 4 11 15,2 1 8-15,2 3 8 0,0 1-3 16,3 5 0-16,-2 0 1 0,4 4-8 0,1 4-3 15,0 8-12-15,2 3-5 16,4-4-9-16,-3 2-6 0,1-3-4 0,0 0-7 16,-1-7-2-16,3 4-5 0,1-9-3 15,-2-1-10-15,1-3 2 0,-1-4-7 0,3-1-11 16,-2-5-10-16,-1-2-10 0,4-4-11 16,-1-1-12-16,1-4-13 0,3-3 1 0,-3-2 2 15,3 0 3-15,-2-9 6 0,4 3 4 16,-7-6 5-16,3 1-1 0,-4-4 7 15,1 0 10-15,-2-1 2 0,3 3 7 0,-5-2 2 16,1 8 10-16,-4 1 3 0,0 1-2 0,1 1 8 16,1 1-8-16,-4 4-2 15,-1 3 2-15,0 3 3 0,0 0 7 0,-6-4 1 16,6 4-3-16,0 0 5 0,-9 17 4 16,8-8 1-16,-4 4 5 0,5 1 1 0,-2 1-2 15,2 0-4-15,2 1 0 0,3-1-1 16,1-1-6-16,0 1 4 0,5 1-6 0,1-1-9 15,9-2-22-15,0-4-17 0,15 1-25 16,3-6-31-16,8-2-39 0,3-4-47 0,3-3-57 16,14-2-113-16,0 2-101 0,-4-3-171 15,2-3-108-15</inkml:trace>
  <inkml:trace contextRef="#ctx0" brushRef="#br0" timeOffset="51681.79">592 11989 1599 0,'0'0'-15'0,"-2"-5"26"15,2 5 21-15,0-6 3 0,0 6 12 0,0 0 5 16,-3-7 6-16,3 7-3 0,0 0 0 15,0 0-3-15,0 0-8 0,-5-1-6 0,5 1-2 16,-7 8 2-16,3-2-4 0,-2-1-5 16,1 7 3-16,-3 1 0 0,4 5 5 0,-4 1-3 15,1 6-1-15,-1 11-3 0,5-4 6 16,0 6-4-16,1-6 0 0,4-2-1 0,-1 0 3 16,1 12 0-16,8-4-5 0,0-4 6 15,0 0-12-15,3-4 0 0,-1-5-5 0,1-7 1 16,-1 0-4-16,5-2-12 0,0-2-21 15,4-7-25-15,0-1-28 0,0-6-56 16,6-3-51-16,9-9-61 0,3-2-110 16,10-8-242-16,2-1-91 0</inkml:trace>
  <inkml:trace contextRef="#ctx0" brushRef="#br0" timeOffset="51962.54">1062 11769 1653 0,'-4'-3'20'15,"1"1"29"-15,3 2 10 0,-3-5 8 16,3 5 5-16,0 0-4 0,-5-2-11 0,5 2 5 16,0 0-6-16,-2 12 10 0,2-3 5 15,0 8-7-15,5 0 2 0,0 10-6 0,-5 0-8 16,5 10 3-16,3 8-6 0,-3-4-5 15,2 5-4-15,-2-1-9 0,2-2-2 0,1 1-1 16,0-1 0-16,-4-3-15 0,5-3-22 16,-5-1-30-16,3-5-33 0,-4-9-56 0,2 1-58 15,-1-7-70-15,2-1-139 0,1-6-209 16,-2-2-102-16</inkml:trace>
  <inkml:trace contextRef="#ctx0" brushRef="#br0" timeOffset="52405.75">1583 11903 1732 0,'-3'-3'45'0,"1"-1"22"0,0 3 15 0,2 1 15 0,-4-8 12 16,4 8 4-16,-4-3 1 15,4 3-3-15,-5-2-10 0,5 2-8 0,0 0-11 16,0 0-6-16,-12 4-5 0,6 2-6 16,2 2-6-16,-4 4-1 0,-2 5-11 0,3 4 7 15,0 0-11-15,-4 13 1 0,6 2-6 16,-4-1 2-16,-2 1-5 0,9-6-6 0,0-5-3 16,2-3-1-16,0-3-6 0,2 2 3 15,3-4-5-15,0 0-2 0,2-4-2 0,3-2 0 16,1-1 2-16,2-6-2 0,1-2-4 15,1-6-2-15,2 1-4 0,3-7-3 0,0-2 10 16,5-7-12-16,0-4 7 0,-6-1 0 16,-6 5-2-16,-3-1 2 0,-1-5-3 0,-8 4 2 15,2 3 3-15,-6-5-5 16,2 1 1-16,-8 3 1 0,3-1-2 0,-3 4 0 16,-3 4-4-16,-1 4-18 0,-4 3-14 15,1 5-18-15,-6 0-30 0,2 4-31 0,-3 3-39 16,-1 3-51-16,2 1-52 0,4 0-105 15,1 1-103-15,5-1-190 0,2-4-148 0</inkml:trace>
  <inkml:trace contextRef="#ctx0" brushRef="#br0" timeOffset="52712.12">1896 11832 1695 0,'0'-5'-10'0,"-2"-1"27"0,-1 3 24 0,1-1 13 15,2 4 9-15,-4-8 9 0,1 6 1 16,3 2 3-16,-3-4-5 0,3 4 2 0,0 0-1 16,0 0 0-16,-15 12 5 0,8-3 2 15,-1 2-7-15,1 7-2 0,-3 0-3 0,4 6-3 16,-3 0-9-16,1 13-6 0,2-3-6 15,2-3-5-15,4-5 1 0,0-3-9 0,4 1-10 16,-2-3-26-16,2-3-27 0,4 3-32 16,-1-5-43-16,1-1-45 0,2-7-59 15,2-1-68-15,-2-3-134 0,5-2-199 0,2-4-111 16</inkml:trace>
  <inkml:trace contextRef="#ctx0" brushRef="#br0" timeOffset="52941.11">2013 11607 1585 0,'-7'-7'-49'0,"4"5"30"15,-4 0 17-15,3 1 21 0,4 1 23 16,0 0 20-16,-11 7 11 0,9-2 8 16,0 3 4-16,1 3 3 0,-4 4-2 0,5 4-4 15,0 2-4-15,-2 7-5 0,2 1-3 16,0 2-10-16,0 0-8 0,2 11-2 0,4-2-7 15,-4-1-13-15,7-3-31 0,-3 3-32 16,4-5-40-16,-3-11-57 0,1-1-56 0,-1-6-108 16,-2 0-343-16,5-4-134 0</inkml:trace>
  <inkml:trace contextRef="#ctx0" brushRef="#br0" timeOffset="53134.78">2084 11957 1718 0,'-4'-5'35'0,"2"1"21"0,0 0 11 16,0-3 5-16,4 2-1 0,-2-1-8 15,4-2-7-15,2-3-4 0,4 0-1 0,5-3-8 16,0-4-14-16,10-2-17 0,0-1-14 16,2-2-18-16,1 3-21 0,4-1-31 0,2 0-53 15,-8-3-48-15,6 4-87 0,-3 4-295 16,-6 0-58-16</inkml:trace>
  <inkml:trace contextRef="#ctx0" brushRef="#br0" timeOffset="53345.5">2332 11702 1457 0,'-9'7'-31'0,"-1"-1"21"0,4 2 20 0,4-1 29 15,-3 1 17-15,3 2 22 0,2-3 9 16,0 2 2-16,0 3 4 0,2-1-3 0,0 0-7 15,3 3-2-15,3 1-10 0,2 2-3 16,5-2-11-16,0 2-4 0,2-6-6 0,3 0-11 16,4 1-25-16,7 1-30 15,-1-6-28-15,-3 0-37 0,5-3-46 0,-4-2-51 16,4-2-101-16,-2 0-304 0,2-6-86 16</inkml:trace>
  <inkml:trace contextRef="#ctx0" brushRef="#br0" timeOffset="54038.42">3109 11160 1601 0,'2'-9'19'0,"-1"5"30"0,-1 0 19 15,0 4 8-15,0-6 7 0,0 6 7 0,0 0 0 16,2-5 4-16,-2 5 0 0,0 0-11 16,0 0-2-16,0 0-4 0,0 0 1 0,0 0 6 15,0 0 5-15,11 13-1 0,-4-3 0 16,-1 4-4-16,0 8-4 0,4 11-1 0,-1 1-6 15,-3 4-4-15,-1 5-5 0,0 1 2 16,0 1-4-16,-3 3-5 0,4-2-5 0,-6 2 1 16,4-3-7-16,1-3 3 0,0 0-5 15,-4-3-10-15,1-5-11 0,0-8 4 0,1 1 0 16,1-2-3-16,-4-2-7 16,1-4-5-16,-1-1-3 0,2-2-7 0,-2-1-33 15,0-4-26-15,3 0-20 0,-1-4-33 16,-2 0-46-16,2-2-57 0,-2-2-45 0,0-3-110 15,0 0-117-15,0 0 44 0,0 0-168 16,0 0-107-16</inkml:trace>
  <inkml:trace contextRef="#ctx0" brushRef="#br0" timeOffset="54470.48">3014 11742 1774 0,'-4'-4'77'0,"1"1"18"15,1-2 21-15,2 5 7 0,-1-5 14 16,-1 3-1-16,2 2-7 0,-3-4-6 0,3 4-15 16,0 0-15-16,-4-4-1 0,4 4-11 15,0 0-8-15,2 14-3 0,-2-7-4 0,5 2-10 16,-2 3-2-16,4 3-2 0,-1 0-4 15,-2 4-3-15,3 2-6 0,-1 0-4 0,1 2-1 16,1 0-10-16,-4-1 5 0,4-1-9 16,-1 4 0-16,1-5 2 0,-4-1-9 15,2-4-2-15,3 1 4 0,-3-2 4 16,-2-3-11-16,2-1 10 0,1-1-1 0,-1-3 9 16,1-1 1-16,0-3-2 0,5-2-6 15,-2-2-2-15,3-5 3 0,1-2 3 0,-1-3-2 16,4-6-11-16,4-7 1 0,-2-2-9 15,1-3 4-15,1-3-7 0,-2 2-11 0,-2 0-10 16,2 4-12-16,-7 6-13 0,-3 2-25 16,4 2-26-16,-8 0-37 0,5 3-36 0,-7 1-49 15,4 0-61-15,-1 1-116 0,-2 2-84 16,1 2 48-16,-1 0-137 0,-3 4-71 0</inkml:trace>
  <inkml:trace contextRef="#ctx0" brushRef="#br0" timeOffset="68322.4">4254 5480 31 0,'0'0'28'0,"0"0"-4"0,0 0 3 16,0 0-3-16,0 0-8 0,0 0-4 15,0 0 8-15,0 0-14 0,0 0 1 0,0 0-1 16,0 0-6-16,0 0 3 0,0 0 0 16,0 0 3-16,0 0-6 0,5 5 1 0,-5-5 3 15,0 0-3-15,0 0 1 0,0 0-3 16,0 0 2-16,0 0 0 0,0 0 6 16,0 0-2-16,2 1 4 0,-2-1-2 15,0 0 4-15,0 0 1 0,0 0 1 0,0 0 4 16,0 0 3-16,0 0 3 0,0 0-5 15,0 0-1-15,0 0-1 0,0 0-2 0,0 0 2 16,1 4-11-16,-1-4 4 0,0 0-7 16,0 0 8-16,0 0-2 0,0 0-2 0,0 0-2 15,0 0 5-15,0 0-6 0,0 0 3 16,0 0 1-16,0 0 3 0,0 0-1 0,0 0 1 16,0 0-2-16,0 0-4 0,0 0 3 15,0 0-1-15,0 0 1 0,0 0-3 16,0 0-6-16,0 0 5 0,0 0-4 0,0 0 0 15,0 0 3-15,0 0-1 0,0 0 2 0,0 0 2 16,0 0-4-16,0 0 1 16,0 0 5-16,0 0-7 0,0 0 4 0,0 0-2 15,0 4-3-15,0-4 5 0,0 0 0 16,0 0 0-16,0 5 2 0,0-5-4 0,0 0-2 16,0 8 7-16,0-8-4 0,0 0-2 15,0 6 7-15,0-6-14 0,0 6 12 0,0-5-1 16,0-1-6-16,-1 8 7 0,1-4-2 15,0 2-3-15,-2-3 2 0,2-3-5 0,-2 6 4 16,2 0-2-16,-3-3-2 0,3-3 2 16,0 8 4-16,0-7 7 0,0-1-14 0,-2 10 6 15,2-6-4-15,-2 0-2 16,2 2 4-16,0-2 4 0,0 0-3 0,-2 4 2 16,2-2-7-16,0 0 10 0,0-1-9 15,-2 2 1-15,2-5 0 0,0 4 6 0,0-1-2 16,0 2-8-16,0-3 4 0,0-4 1 15,-2 7-5-15,2-1 3 0,0-3 4 0,0 0 2 16,0 4 0-16,0-7-1 0,0 9-4 16,-2-5 3-16,4 1-6 0,-2-2 6 15,0 1-6-15,0 0 4 0,0 1 6 0,2-1-5 16,-2 1-2-16,0-1 1 0,0 3-2 16,0-4 4-16,0 1 1 0,2-2 0 15,-2-2-3-15,0 11 3 0,0-8 8 0,0 1 2 16,0 3-12-16,0-4 4 0,0-3-5 15,2 7 4-15,-2-1 0 0,0-3-3 16,0 3 0-16,0-3 5 0,0 4-4 0,2-1 4 16,-2-3-6-16,0 1 8 0,0 1-6 15,0 1-1-15,0-1-2 0,0 2 7 0,0-2-9 16,0 3 6-16,0-3-9 0,0 1 7 16,-2 2 1-16,2-1 3 0,0 2-8 0,0-1 4 15,0-1-1-15,0 1 4 16,0 0-4-16,0 0 4 0,0 0 6 0,0 2-7 0,0 0-1 15,-2 0-1-15,2-1 7 16,0 2-3-16,0-1-11 0,0 0 13 0,0 2-2 16,0-3-1-16,-2 3 0 0,2-1 3 15,0 0-1-15,0 1-5 0,0-3 0 0,0 3 2 16,0-1-3-16,0-1 8 0,0-1-8 16,0 1 2-16,0-1 2 0,0 0-4 0,0 1 4 15,0-1-6-15,-2 1 4 0,2 0-5 16,0-2 10-16,-2 2-3 0,2 0-4 0,0-1 6 15,0 1-9-15,-2-1 4 0,2 0-3 16,0 1 9-16,-3-1-1 0,3-1 5 16,0 2-5-16,0-1-2 0,0-2-5 15,0 1 1-15,0 2-1 0,0-1 2 0,-2-2-5 16,2 1 12-16,0-1-12 0,0 3 4 16,0-2 6-16,0-1 4 0,0 0-13 0,0 1 14 15,0 2-3-15,-1-1-10 0,1 0 1 16,1-1-2-16,-1 0 5 0,0-1-2 0,0 2 0 15,-1 3 8-15,1-5 0 0,0 5-4 16,0 0 5-16,0-2-8 0,-2 1 1 0,2-2-2 16,0 2 2-16,0 1 8 0,2-3-2 15,-2 2-8-15,0-2 7 0,1 3-4 0,-2 1 0 16,1-4 4-16,0 3-7 16,0-3 2-16,1 2 1 0,-1 1-4 0,0-1 5 15,0 0 3-15,0 1-4 0,2-1 2 16,-2-2-4-16,0 3 2 0,3 1 9 0,-3-3-5 15,0-2-2-15,0 4 10 0,0-3-5 16,2 1-4-16,-2-1 2 0,0 1-4 0,0 2-5 16,2-4 8-16,-2 4 0 0,0 0 4 15,0-3-3-15,0 2 0 0,-2 0-4 0,4 1 1 16,-2-3-3-16,2 2-5 0,-2 1 7 16,0-1-4-16,0 0 8 0,0 1-12 0,-2-1 3 15,4 1 1-15,-2-1 4 16,0 3-3-16,0-2-1 0,0 0 5 0,0 1-6 15,0 1 1-15,0-3 12 0,-2 2-8 16,0 0-10-16,2 0 8 0,0-1 3 0,0 1-3 16,-2 2 2-16,2-2-8 0,0 0 5 15,0 1 0-15,-3 1-5 0,3-3 3 0,-2 2 1 16,2-1 2-16,0 1-2 0,0 0 5 16,0 1-1-16,-1-3-4 0,-1 1 2 0,-1 1-9 15,3 0 5-15,-2-3 5 0,2 3-7 16,0 2 1-16,-2-3 8 0,0-1 5 0,-1 2-6 15,3-1-6-15,-1 1 1 0,1-2 1 16,-2 2 7-16,0-1-5 0,-1 0-8 16,3 1 15-16,-2-1-3 0,2 0-5 0,-2 0 3 15,2 3 5-15,-1-3 0 0,-2 0 0 16,-1 2 9-16,4-4-9 0,-3 5 4 16,3-4-5-16,0 2 3 0,0-3 2 0,-2 4-9 15,2-2 1-15,-1-1 5 0,1-1-8 16,-2 2 9-16,2-3-5 0,-3 3 4 0,3-3-4 15,0 1-2-15,-2 0-1 0,2 0 3 16,-2-1-9-16,2 2 2 0,0-3 5 16,0 1 1-16,0 1-4 0,0-1 5 0,-2-2-8 15,2 4 1-15,-3-3 4 0,3 3-3 16,0-3 0-16,0 2 0 0,0 1 5 16,-3-1-2-16,3-1-2 0,0 3 0 0,0 0 5 15,0-4-2-15,0 3-7 0,0-1 10 0,0 0-3 16,-2 3-4-16,2-5 4 0,-3 4-5 15,3-3 3-15,-2 1 0 0,2 0-1 16,2-1 2-16,-4 1 1 0,2 0-3 0,-2 1 1 16,2-1 2-16,0 1-9 0,0-1 13 15,-1-2-1-15,1 4 0 0,-5-4 0 16,5 3 2-16,0-3 4 0,0 3-4 0,-2-3 1 16,2 2-7-16,0 0 2 0,0-2-1 15,0 2-2-15,0-1 2 0,0-1 11 0,0 0-15 16,0 1 7-16,0-1-2 0,0 1-5 15,0-1-1-15,0 0 4 0,-2 1 1 16,4-1-5-16,-2 1 8 0,0 0-6 0,0-1 3 16,0 3-3-16,0-5 4 0,0 2-2 15,0-1-1-15,0 2 2 0,2-2-4 16,-2 0-2-16,0 2 2 0,0-2-1 0,2-1 2 16,1 1 2-16,-6 1-8 0,3-4 14 15,3 3-9-15,-3 2-2 0,1-1 5 0,-1-2-7 16,0 3 2-16,0-2 4 0,0 3-4 15,0-1 7-15,0-3-3 0,2 2-4 0,-2 1 5 16,0 0-4-16,0-1 1 0,2 3 3 16,-2-4 3-16,3 4-4 0,-3-3 1 0,2 0-4 15,-2 3 1-15,2-4 6 16,-2-1-9-16,0 4-1 0,1-1 4 0,-1-2 3 16,0 2-1-16,0-1 0 0,3-2-1 15,-3 0-2-15,0 4 4 0,0-2-6 0,2-2 7 16,-4 2 4-16,4 0-3 0,-2-2-8 15,0 2 9-15,2 0-6 0,-2 1 4 0,0 0-6 16,0-3 9-16,0 2 0 0,0 1-3 16,-2-1 3-16,2 1 2 0,0-3-2 0,0 1-3 15,0 1 2-15,0 2-3 0,-2-4 4 16,2 2-4-16,0 0-2 0,0 1 4 0,-3 1-1 16,3-2-2-16,0 3 2 15,0-3 1-15,-1 0 3 0,-1 2-3 0,2 0-2 16,0 1 1-16,-2-1 0 0,-1 3-6 15,3-5 3-15,3 3 3 0,-6 1-7 0,3 0 9 16,0-2 0-16,0 1-4 0,3 0-3 16,-3-4 5-16,0 4-2 0,2-1 2 0,-2 1-7 15,0-3 6-15,0 2 1 0,0-1-3 16,2 1 2-16,-1-1-6 0,-1-2-2 0,0 1 5 16,0-2 1-16,0 1 5 0,3-1-3 15,-3-1-4-15,0 2 3 0,0-2-2 0,0-1-1 16,-3 1 6-16,3-1-4 15,0 1-2-15,3-2 4 0,-3 2 0 0,-3-3-1 16,6 1-1-16,-3-4-5 0,-3 8 5 16,6-5 2-16,-3-3-4 0,-3 5 5 0,3-5-7 15,0 5 2-15,0-5-1 0,0 0 1 16,0 4 4-16,0-4 3 0,0 0-6 0,0 0 1 16,0 5-1-16,0-5-5 0,0 4 10 15,0-4-1-15,0 0-2 0,0 4-2 0,0-4-3 16,0 0 3-16,-1 5 1 0,1-5 1 15,0 0-7-15,0 0 9 0,-2 5-5 0,2-5 3 16,0 0-3-16,0 0 2 16,-2 3 0-16,2-3 1 0,0 0 0 0,0 0 14 15,0 0 6-15,0 0-5 0,2 4 3 16,-2-4-6-16,0 0 2 0,0 0 1 0,0 0-3 16,0 0 0-16,0 0-2 0,0 0 6 15,0 0-1-15,0 0-1 0,0 0 0 0,0 0 3 16,0 0 3-16,0 0-4 0,0 0 2 15,0 0-8-15,0 0-2 0,0 0 1 0,0 0-5 16,12-7 2-16,-12 7 0 16,6-5 0-16,-6 5-1 0,2-3 0 0,-2 3-2 0,10-4 1 15,-9 2 3-15,3 0-7 0,1 0-1 16,1 1 0-16,-6 1 1 0,12-2 0 0,-12 2-2 16,19-4 2-16,-11 4-1 15,-8 0-1-15,20-2 3 0,-10 2-3 0,-10 0 2 16,23-2-1-16,-11 2 3 0,-12 0-6 15,22-2 2-15,-12 4-2 0,-10-2-1 0,25-2 3 16,-12 2-1-16,-2 0 2 0,-11 0 1 16,21-1-3-16,-11 1 3 0,-10 0 3 0,25 0-3 15,-15-2-5-15,2 2 2 0,-2 0 3 16,0-3-1-16,3 3 3 0,-3 0-1 0,2 0-5 16,-2 0 1-16,0 0-2 15,0 0 4-15,0 0-1 0,2 0 2 0,-2 3-3 0,0-3 1 16,3-3 3-16,-3 3-3 0,1 0 1 15,2 0 2-15,-3 0-5 0,0 0-1 16,3-2 1-16,-3 4 4 0,3-2-2 16,-4 0 1-16,3 0-3 0,-4 3 3 0,2-3-5 15,0 2 5-15,-2-2-1 0,2 0 0 16,-3 1 2-16,1-1-4 0,1 0 0 0,-1 2-2 16,0-2 6-16,3 2-1 0,-3-2 0 15,2 2 0-15,1-2-1 0,1 0 1 0,2 0 2 16,-2 0-2-16,1 2 3 0,2-2-1 15,-3 0-6-15,1 2 5 0,1-2-3 0,0 0-3 16,1 2 5-16,-3-1 1 16,3 1-1-16,-2-2-5 0,-4 2 6 0,1-2-2 15,-2 0 0-15,5 0-2 0,-7 2 5 16,2-2-3-16,4 0 3 0,-9 2-2 0,6-2-1 16,-9 0-3-16,11 0 6 0,-11 0 1 15,10 0-2-15,-10 0 1 0,10-2-1 0,-10 2-1 16,10-2-3-16,-10 2 4 0,7-2-4 15,-1 0 0-15,-2 1 2 0,-4 1 1 0,10-2-2 16,-9 0 5-16,-1 2-2 0,11-4 0 16,-5 2-2-16,1-1 3 0,-2-2 0 0,4 3-1 15,-3-1 0-15,1-1-1 0,-1 0-3 16,0 1 5-16,0-1 5 0,1 0-7 0,-4 2 0 16,2-2 2-16,2 0-1 15,-4-1-3-15,4 1 6 0,-2 0-4 0,-2 1 1 16,2-1 0-16,-1-2-4 0,0 2 2 15,0-2 0-15,2 1 4 0,-2-1-4 0,-1-2-2 16,3 1 2-16,-2-1 3 0,0-1-2 16,-1 0-3-16,0-1 7 0,-1-1-9 0,3 0 3 15,-3-2 2-15,3-1-2 0,-4-1 2 16,1-2-1-16,-2 1-3 0,2-2 3 0,1 1 3 16,-3 0-2-16,0-4-7 15,0 1 8-15,-3-2-2 0,3 1 0 0,0-2-1 0,0-2-2 16,0 2 0-16,0 0 2 15,-2 1 4-15,2-6-7 0,-2 1 3 0,2 0-1 0,0 0 0 16,0-2 6-16,0 3-8 16,-1-3 1-16,1 1 2 0,0-2 1 0,0 1 2 15,-2 1-7-15,-1 0 2 0,3 1-1 16,-2-1 3-16,2-1-5 0,0 3 5 0,-2 0-1 16,-1 0 0-16,3 4 0 0,0 0 0 15,0 1 4-15,-2-2-5 0,4 2 0 0,-2 1 1 16,0-2 2-16,0 4-2 0,-2-3-2 15,2 2 1-15,0-1 0 0,0 2 3 0,0-1-3 16,0 4 1-16,0-4 2 0,0 4 0 16,-1-3-4-16,1 4 2 0,0 0-1 0,0-6 0 15,0 4 7-15,0 0-5 16,0 0-2-16,0-2 3 0,0 3 0 0,0 0-4 16,0-2 0-16,0 2 0 0,0-1 2 15,1 2 4-15,-1 0-4 0,2 0 1 0,-2 0-1 16,3 0-2-16,-3 3 3 0,2 0 3 15,0 0-5-15,-2 1 5 0,3-1-2 0,-3-1 0 16,2 3 1-16,-2-2-1 0,0 3-1 16,1-1-1-16,-1-3 1 0,0 3 1 0,2 0 0 15,0-1-1-15,-2 1-5 0,3-1 3 16,-3 0 1-16,0-1 5 0,2 2-5 16,0 0-1-16,-2-1 5 0,0 1-2 15,0-3-1-15,0 3 0 0,1-3 1 0,-1 1-2 16,3-2-1-16,-3 4 6 0,0-3-3 15,2-1-1-15,-2-2 3 0,0 1-1 0,0 2-4 16,2-4 0-16,-2 3 0 0,3-3 2 16,-3 2 1-16,2-1-4 0,-2-1 0 0,1 2-2 15,-1-4 0-15,0 1-9 0,2-1 1 16,-2-3-5-16,3 2 0 0,1 1 1 0,-2-4-1 16,2 4-6-16,-2 0-4 0,3 0-2 15,-1 2 3-15,-3-2-2 0,4 2 0 0,-1 1 3 16,0 2-3-16,-4 0 7 0,7-3 4 15,-5 3 0-15,4 0-2 0,-4 2 2 16,2-2 7-16,1 1 4 0,-4-1-1 16,1 2-6-16,1-2 11 0,1 1-6 0,-1 1 6 15,-2 0-6-15,1-1 0 0,0 1 5 16,3 0-2-16,-3 1 1 0,0-1 5 0,0-1-2 16,0 1 1-16,0 0-1 0,0-2 1 15,3 1 1-15,-4 1-3 0,1-5 9 0,1 5-9 16,-1-1 0-16,0-1 2 0,3 0 4 15,-4 0-4-15,-1 2-2 0,4-2 4 0,-4-1-5 16,3 3 7-16,-3-3-5 0,4 1 0 16,-3 1 5-16,-1-2 0 0,3 3-5 0,-3 0 1 15,2-3-1-15,-2 0 8 16,2 3-1-16,-2-3-1 0,0 2 1 0,2-3-2 16,1 3-1-16,-3-3 2 0,0-1-4 15,1 0-3-15,-1 2 7 0,0-2-4 0,2 2 5 16,-2-2-6-16,0 0-3 0,2 1 0 15,-2-1 6-15,0 1-2 0,0 0 2 0,0-2 0 16,0 2-2-16,0-3 5 0,3 4-4 16,-3-1 1-16,2 0 1 0,-2-3-6 0,2 4 0 15,1-2 7-15,-3 1-6 0,0-2 1 16,1 2-2-16,-1 0-2 0,2-1 5 16,-2 3 4-16,2-2-5 0,1 2 2 0,-3-1-4 15,0 4 4-15,2-4-2 0,-4 1 7 16,4 1-9-16,0 3 3 0,-2-3-2 15,0 4 1-15,0-2 1 0,0-1-3 0,0 1 7 16,0 4-5-16,0-5 4 0,1 2 0 16,-1 1-7-16,0-2 0 0,0 3 6 0,0-2-5 15,0-3 6-15,0 3 1 0,0 2-11 16,0-5 8-16,0 2-2 0,0 1 6 0,0 0-3 16,0-3-10-16,0 3 12 0,-1 0-7 15,1-3 4-15,-2 3 3 0,0-4 0 0,2 1-6 16,-3-1 8-16,3 0-6 0,0 0 1 15,-2-2-2-15,2 3-1 0,-2-1 5 16,2-1-10-16,0 2 5 0,-1-1 5 0,-4 1-1 16,5-1-2-16,-5-1-4 0,3 1 7 15,0 2 1-15,2-1-4 0,-1-1 0 16,-2 2-1-16,1 1 4 0,0-1-4 0,2 2-1 16,-2 1 6-16,2-1 0 0,-3-1-4 15,3 2 4-15,0 1-3 0,-1 1 5 0,1-1 1 16,-2 1-9-16,0 0 4 0,2 3-3 15,-3-1 6-15,3 4 0 0,0-8-8 0,0 5 1 16,0 3-1-16,-2-6 6 0,2 6 1 16,-2-6-1-16,2 6-3 0,0-6 2 15,0 6 1-15,-1-3-10 0,1 3 4 0,0 0-2 16,0-4 2-16,0 4 0 0,0 0 9 16,0 0-6-16,-5-3 2 0,5 3-6 0,0 0-4 15,0 0 15-15,0 0-7 0,-7 0-3 16,7 0-3-16,0 0 6 0,0 0 5 15,-12 2-4-15,12-2 0 0,-8 1 1 0,1 1 1 16,4 0-5-16,-7 0 3 0,2-1 0 16,2-1-4-16,-5 2 0 0,3 1 5 0,-1-2-2 15,-1 1 4-15,-2 0-7 0,-1 0 8 16,-2 0-3-16,5 2 0 0,-5-2-6 0,3-2 1 16,-5 1 8-16,2 2-3 0,0-1-4 15,1-1 7-15,-3 1-9 0,2-2 7 16,1 2-1-16,-1-2 3 0,-2 2-4 0,2-1 0 15,1-1 5-15,-3 2-3 0,0-2-1 16,0 4-5-16,1-4 4 0,-1 2-7 0,0-2 5 16,0 0-2-16,2 2 5 0,-6 0-5 15,4-2 1-15,-1 2 6 0,-3-2 1 0,2 2-8 16,0-2 5-16,1 2-3 0,-2 0-3 16,1-2 10-16,4 1-5 0,-3-1-1 15,-4 2 3-15,4 1 2 0,1-3-3 0,0 1 3 16,2-1-2-16,3 0-4 0,-1 0 6 15,3 0-10-15,0 0 4 0,2 0 3 16,-6 2-1-16,8-2-2 0,-1 0 6 0,-1 0-5 16,8 0-1-16,-12 2 5 0,5-2 0 15,1 2-6-15,-2-1-4 0,-1 1 8 0,6 1-2 16,-8-1-3-16,0-1 8 0,6-1-4 16,-7 2 1-16,2 2-1 0,0-4-2 0,-1 2 2 15,0 0 2-15,-3 0 4 0,3-1-6 16,-4-1 2-16,3 2-5 0,-1 1 4 15,1-3-5-15,-1 1 1 0,3 1 7 0,0 0-6 16,0-2-8-16,0 2 7 0,2-2-31 16,-1 2-45-16,-1-1-46 0,0-1-105 0,-3 0-111 15,-2 3 144-15</inkml:trace>
  <inkml:trace contextRef="#ctx0" brushRef="#br0" timeOffset="70396.21">4823 9151 928 0,'2'-4'6'0,"-2"4"14"15,0 0-4-15,0 0 10 0,0 0 2 0,0-3 12 16,0 3-2-16,0 0-12 0,0 0-2 15,0 0 3-15,0 0 0 0,0 0-3 0,0 0-2 16,0 0-4-16,0 0 8 0,0 0 24 16,7 9-24-16,-7-5-5 0,3 0 4 15,-3 1-2-15,2 3 8 0,3-1-3 16,-3 3-6-16,3 4 7 0,-4 1-2 0,1 4-3 16,1-1 4-16,1 5-3 15,0 1-1-15,-2 3 3 0,0-2 3 0,3 1-2 16,-3 0-6-16,-1 3 3 0,1-3 8 15,1 1 2-15,1 0 6 0,-2-1-6 0,2-2-1 16,-4 3-3-16,2-6 5 0,0 5-2 16,-2-2-5-16,3-3-3 0,-1 6 5 0,0-2-7 15,-1 2-1-15,-1-8-1 0,3 8-1 16,-3-4-3-16,0-1 1 0,0-1 1 0,0 4-8 16,2-5 3-16,-2 7-1 0,0-1 9 0,0-3-2 15,0-1 8-15,2 5-8 0,-2-2 3 16,0 1-1-16,0 3 1 0,-2-3-2 15,2-1 0-15,0-1-3 0,0-2 1 0,0 6-5 16,0-8-1-16,0 2 2 0,0 3-1 16,0-4-1-16,2 4-1 0,-2 0 11 15,-2-3-3-15,2 1 2 0,2 2-1 0,-2-2-1 16,0 4-1-16,3-1 6 0,-3 3 0 16,0-2-2-16,0 1 7 0,2-2-11 0,-2-4 3 15,-2 5-5-15,2-6 6 0,-3 1-10 16,3-1 2-16,0-2 3 0,0 0-8 0,0-5 3 15,0 1-4-15,0-2 1 16,0 0-4-16,3-4 0 0,-6 1 2 0,6-2-4 16,-3-1 5-16,0 1-2 0,-3-3-4 15,6 1 4-15,-3-1-5 0,0 1 5 0,0-2 0 16,0-1-6-16,0-3 4 0,0 6-6 16,0-6-6-16,0 0-15 0,0 0-27 0,0 0-34 15,0 0-46-15,-11-9-50 0,4 2-52 0,3-3-103 16,-2-2-98-16,2 0-163 0,-1-6-93 15</inkml:trace>
  <inkml:trace contextRef="#ctx0" brushRef="#br0" timeOffset="71055.08">4785 9239 1558 0,'0'-5'-54'0,"-2"2"14"0,2 3 18 16,0 0 15-16,-1-8 14 0,1 8-1 0,-3-3 6 16,3 3 8-16,-4-5-4 0,4 5 4 15,0 0 0-15,0 0 0 0,-7-1-3 0,7 1 5 16,0 0 2-16,-8 7-5 0,3 1 5 15,-2-1 0-15,2 5 2 0,-1-3 9 0,-3 4-7 16,1 2 4-16,-2 1-1 0,0 3 0 0,-2-2 2 16,0 0 4-16,2 0-3 15,-3-2 0-15,3-2-3 0,3-1 1 0,-1-1-8 16,3-1-4-16,0-4 2 0,0 3-3 16,1-2 2-16,2-1-4 0,-2-3 3 0,2 2-4 15,2-2 0-15,0-3-1 0,0 0-6 16,0 0-2-16,0 0 2 0,17-11 0 0,-7 1-1 15,0-2 1-15,5-4-5 0,-5-1 3 16,5 0 2-16,-2-2-1 0,1 2-8 0,-1-2 4 16,2 0 2-16,0 4-2 0,-3-2 0 15,1 2 1-15,-3 3-1 0,2 3-3 16,-3-3 1-16,-1 3 0 0,3 2-2 16,-4 1 2-16,0 1 0 0,0 3 1 0,1 4-2 15,1 1 3-15,-1 7 1 0,3 1-2 16,-1 7-2-16,1 3 2 0,3 10 1 0,0-1-8 15,-1 2-18-15,2-2-18 0,0 1-31 16,0-1-39-16,-1-2-40 0,-3-3-59 0,-1-4-401 16,4 0-109-16</inkml:trace>
  <inkml:trace contextRef="#ctx0" brushRef="#br0" timeOffset="72182.86">4556 11262 1562 0,'2'-6'-47'0,"-2"3"34"16,0-3 19-16,3 3 23 0,-3 3 9 15,0-9 18-15,0 9 6 0,0 0 9 16,-3-4 3-16,3 4 4 0,0 0 3 16,-2-3-6-16,2 3-5 0,0 0-1 0,0 0-8 15,0 0-4-15,0 0-9 0,-10 0-3 16,10 0-4-16,-10 7 1 0,3-2-3 0,1 2-10 15,-3 1 2-15,1 2-1 0,0 1 2 16,-2 5-1-16,-4 2 3 0,2 11 0 0,-2 1 3 16,0 0-8-16,2 4-5 15,4 2-3-15,0 1 0 0,3-6-1 0,1-4-1 0,4 0-3 16,0-3 4-16,2 0-8 0,3 2 3 0,0-10-5 16,2 4 5-16,3-2-2 15,1-4-5-15,1-2 0 0,1-4 1 0,1 0 0 16,-1-5-2-16,2 2 8 0,0-5-7 15,-3-3 2-15,3 0-3 0,0-5 1 0,0-2-3 16,-1-2 4-16,-1-4 8 0,-1-2 5 16,8-11-1-16,-10-2 5 0,-4 3 5 0,1 2 0 15,-4-12 10-15,-3 4-11 0,2 6 0 16,-4-1 1-16,2 5 9 0,-3 3 5 0,-2 2-11 16,0 2 0-16,-3 0-9 0,3 3 8 15,-9 1-20-15,6 6 2 0,-2 0-12 0,0 3-11 16,-2-1-14-16,0 4-30 15,-1 1-29-15,5-2-39 0,-2 4-41 0,1-2-49 16,1 1-39-16,1 1-74 0,1 1-135 0,2-1-215 16,4-2-168-16</inkml:trace>
  <inkml:trace contextRef="#ctx0" brushRef="#br0" timeOffset="72838.8">4794 11267 1801 0,'-2'-5'-1'0,"2"5"33"16,-2-6 11-16,2 6 8 0,0 0 6 0,-3-3 7 15,3 3 10-15,0 0-2 0,-2-4 0 16,2 4-12-16,0 0-4 0,0 0-6 0,0 0-9 15,0 0 0-15,0 0-5 0,2 13 0 16,1-4-1-16,1 5 9 0,-3 2-11 0,2 2-4 16,-1 2 0-16,0 4-2 0,3 3-3 15,-3 2-2-15,-1-2 0 0,1 1-6 0,1-2 0 16,-1 0 3-16,3 1-7 0,-4-7 4 16,-1 2 4-16,2-2 2 0,-2-4-13 15,2-3 3-15,1 0-6 0,-3-2 7 16,2-1 1-16,-2-1 8 0,2-2 11 0,-2-2-2 15,0-5-5-15,0 0-4 0,0 0 1 0,0 0-3 16,-4-19-4-16,1 4 2 0,3-4-8 16,-2-8-3-16,0-1 5 0,2-3-5 0,0 3 11 15,2-1-12-15,-2 0-4 0,2 1 1 16,-2 2 3-16,3 9-1 0,-3-3-8 0,2 6 7 16,-2-1-3-16,0 2 4 0,0 3-6 15,2 1-1-15,-1 0 10 0,-2 1-14 0,1 2 7 16,0 1-5-16,0 1 1 15,0 4-6-15,1-3 8 0,-1 3 3 0,0 0 0 16,0 0-2-16,14 10 9 0,-11 0-7 16,6 0-4-16,-7 1 1 0,7 4 4 0,-4 0-1 15,7 4 0-15,-4 0 5 0,2-1-10 16,0 0 4-16,3-2 1 0,-2 2 12 0,-3-5-8 16,2-2 3-16,1 0 1 0,-2-1 5 15,-1-2 8-15,-1-1 10 0,-2-3 13 0,2-2-3 16,-4 0-4-16,-3-2-4 0,13-10-2 15,-6-1-15-15,1-2-14 0,-1-8-10 0,-2-2-9 16,2-11-19-16,-1-5-22 0,3-3-24 16,-3-2-28-16,-4 3-35 0,2 4-50 15,-1 3-58-15,-1 11-105 0,-2 4-104 0,-5 4-205 16,3 3-160-16</inkml:trace>
  <inkml:trace contextRef="#ctx0" brushRef="#br0" timeOffset="111490.18">6692 5535 43 0,'0'0'5'16,"0"0"9"-16,0 0-1 0,0 0-5 0,3-3-2 15,-3 3 0-15,0 0-1 0,0 0 4 16,0 0 0-16,0 0-3 0,0 0 3 0,2-4-3 16,-2 4 1-16,0 0 3 0,0 0-3 15,0 0 5-15,0 0 2 0,0 0-1 0,0 0 0 16,0 0 8-16,0 0-4 0,0 0 3 15,0 0-5-15,0 0 1 0,0 0 1 0,0 0-4 16,0 0 1-16,0 0 5 0,0 0-2 16,0 0-2-16,0 0 1 0,0 0 0 15,0 0-1-15,0 0-1 0,0 0 1 16,0 0-4-16,0 0 4 0,0 0-1 0,0 0 0 16,0 0 13-16,0 0-5 0,0 0 3 15,0 0-3-15,0 0 0 0,0 0-2 0,0 0 1 16,0 0-1-16,0 0-4 0,0 0 2 15,0 0-4-15,0 0 10 0,0 0-2 0,0 0-9 16,0 0 11-16,0 0-12 0,0 0 7 16,0 0 4-16,0 0-2 0,0 0 1 0,0 0 5 15,0 0-9-15,0 0 2 0,0 0 0 16,0 0-5-16,0 0 7 0,0 0-4 16,0 0 0-16,0 0-2 0,0 0-5 15,0 0-3-15,0 0 9 0,2 10-1 0,-2-5 7 0,0-1-4 16,3 2-5-16,-3-1-1 15,2 2 5-15,-1 3-5 0,-1 0 3 0,0-1 3 16,2 0-1-16,-2 1-2 0,3-1-4 16,-6 2 2-16,6 0-2 0,-3-2 0 0,0 1-4 15,2-1 9-15,-2 0-10 0,2 2 4 16,-2-1-6-16,0 3 3 0,5-4-2 0,-5 3-2 16,0-1 2-16,1 2 1 0,-1-1 0 15,0 1 2-15,0-1 3 0,0 2-6 0,0-1 2 16,0 3-2-16,0-4 7 0,-1 4-7 15,1-3 0-15,0 0-1 0,0 1-2 16,0-2 1-16,0 1 2 0,0 1-2 16,-2 0 0-16,-1-1 1 0,3 0-1 0,0 2-3 15,-2-2 3-15,2 3 2 0,0-4 0 16,0 3 1-16,-2-1 0 0,2-1-4 0,-3 0 2 16,3 1-3-16,0-1 0 0,0 0 3 15,-2 1-3-15,2-1 3 0,0 0-6 0,0 0 2 16,0 0-1-16,-1 0 0 0,1 0 4 15,0-1-3-15,0-1 5 0,0 2-4 0,0-3 1 16,0 1 0-16,0-1 1 0,0 1 10 16,0-1-4-16,0 1-2 0,0 0 3 15,-2 0-2-15,4 1 4 0,-2-2-2 16,0 0 0-16,0 1-3 0,0 0 0 0,0 0 4 16,0-3-4-16,-2 3 0 0,2-2 1 15,0 2-2-15,0 1 4 0,0-3-2 0,0 1-1 16,0 0 6-16,2-1-1 0,-2 0 0 15,0 1-2-15,0 1 2 0,1 0-1 0,-1 1 4 16,-1-3-5-16,1 2 0 0,0-1 3 16,1 1 0-16,-1 0-3 0,0 1 3 0,0 3-4 15,0-6 2-15,0 3-5 0,0 0 0 16,0 2 1-16,0-3 1 0,0 0 0 16,0 1 2-16,0-1-2 0,0 0-5 15,0 2 2-15,0-3 3 0,0 1-3 0,0 0 1 16,0 1-2-16,0-1 2 0,0 1-1 15,2-1 3-15,-2 1 0 0,-2-1 0 0,2-2-1 16,0 3-3-16,0-1 4 0,2 1-5 16,-2-1 5-16,-2 0-5 0,2-1 3 0,0 1-1 15,0-1-2-15,2 1 1 0,-2-1 1 16,0-1-1-16,0 2 0 0,0-1-5 0,0-1 3 16,3 2-1-16,-3 1-2 0,0-1 0 15,0-1 3-15,-3 3 1 0,3-2-4 0,0 2 2 16,0 0 3-16,-2 1 0 15,2-1-3-15,0 1 0 0,0-1-1 0,0-2 3 0,-1 4-1 16,1-2 3-16,0 0-3 16,-2 1-1-16,-1-2 3 0,3 4-2 0,0-5-1 15,-2 2 3-15,2-1-3 0,-2-1-2 16,0 1 4-16,2 1-2 0,0-1 1 0,0-4 2 16,-1 4-4-16,1-3 1 0,-3 1 0 15,1 1-3-15,0 0 3 0,2-1-1 0,-3-1 2 16,3 0-1-16,-2 0 2 0,1 2-4 15,-1-2 3-15,-1 0-4 0,1 1 1 0,0-3 1 16,2 2 1-16,-2 1-2 0,-1 2 3 16,3-3-1-16,-1 1 1 0,1-2-3 15,-2 2 2-15,0 1-1 0,-1 2 0 0,3-3-3 16,-2 0 5-16,0 0 0 0,2 1-3 16,-1-2 4-16,1 1-2 0,-3 0 0 0,1 2-2 15,2-3 6-15,0 3-6 0,-2-3 0 16,2 4 2-16,0-1-2 0,-2 1-2 0,2 1 5 15,0-1 0-15,0 0-5 0,0-2 6 16,0 4-5-16,-3-4 0 0,3 3 2 0,0 0-1 16,0-1 0-16,-1-2-1 0,1 2-1 15,0-1 4-15,0-1 0 0,0-2 0 16,0 5 1-16,-2-5-1 0,2 1-3 0,-2 1 2 16,2 0 2-16,0-2-3 0,-3 3 4 15,3-3-4-15,0 0 2 0,0 3 0 16,0-1 1-16,-2 0-1 0,2 3-3 0,0-1 2 15,0-1-2-15,0 3 3 0,2-1-3 16,-2 2 6-16,0-2-5 0,-2 0-1 0,2 1 4 16,-2-1-2-16,2 0 2 0,0 2-2 15,-3-3 5-15,3 1-2 0,0 0-3 0,0 1 0 16,0-1 4-16,0-2-3 0,0 1 3 16,0 1 1-16,0-3 1 0,0 3 3 0,0-3-3 15,0-1 1-15,0 0 0 0,0 2 0 16,0-3-2-16,0 3 7 0,0-1-7 0,0-2 4 15,0 1-2-15,0 1-2 16,0 1-2-16,0-1 0 0,0 0 2 0,3-1 2 16,-3 0-1-16,0-1-5 0,0 2 2 15,0-2 3-15,0 1 0 0,2 1-2 0,-2-1 1 16,2 0 2-16,-2 1 3 0,3-2-1 16,-3 0-1-16,2 1-2 0,0-1 3 0,-2 1 0 15,1 0-3-15,-1-3-2 0,3 5 0 16,-3-4 3-16,2 0-3 0,0 0 4 0,-2-1-3 15,2 2-3-15,-2 0 4 0,3-2-3 16,-3 2-4-16,0-1 3 0,1-1 0 16,-1 1-1-16,0 0 2 0,2 0 0 0,-2-1-1 15,0 2 0-15,2-1-1 0,-2-3-3 16,3 2 3-16,-3 0-1 0,0 0 1 16,0 0-1-16,2 1 2 0,-2 2-3 0,0-1-1 15,0-2 0-15,0 0 2 0,2 2 1 16,-2-1-1-16,0-3 0 0,0 0 2 0,1 1-1 15,-1 2-2-15,0-2 2 0,0-1 0 16,0 1-2-16,0-2 1 0,0 1 1 0,0 2-3 16,0-4 2-16,0 1 0 0,0-4-2 15,3 5-4-15,-3-5-9 0,0 4-9 0,0-4-22 16,0 0-29-16,0 0-34 16,0 0-39-16,0 0-44 0,0 0-85 0,-3-21-361 15,2 10-133-15</inkml:trace>
  <inkml:trace contextRef="#ctx0" brushRef="#br0" timeOffset="115381.99">6597 5687 1557 0,'-2'-6'-116'0,"2"6"16"16,0 0 25-16,0 0 12 0,-3-5 9 0,3 5 18 15,0-5 14-15,0 5 3 0,0 0 15 16,-2-4 0-16,2 4 7 0,0 0 10 0,0 0-5 16,-2-2 11-16,2 2 0 0,0 0 0 15,0 0-7-15,0 0 5 0,0 0 4 16,0 0 3-16,0 0-4 0,0 0 3 16,0 0-6-16,4-7-3 0,-4 7 2 0,8-2-5 15,-3 1-6-15,-5 1 7 0,12-2 0 16,-4 2-5-16,2-2 3 0,-2-2-6 0,2 4 2 15,1-2 4-15,-3 1-1 0,5-1 1 16,-3-2-2-16,2 3-3 0,1-3-2 0,0 1-1 16,0 3 3-16,0-1-1 0,-1-4-2 15,1 5 2-15,2-3-2 0,-2 1 3 0,2 0-1 16,0 0-1-16,0 2 4 0,-1-2-3 16,1 2-4-16,2-2 7 0,-1 2-6 15,-1-1 3-15,0 1 0 0,0 1-7 0,2-1 6 16,0 0-5-16,-2 0 3 0,-2 2-3 15,2-4 4-15,2 2 2 0,-2 0 1 0,2 0-8 16,-2 2 2-16,1-2 1 0,1-2-1 16,-2 4 7-16,4-2-2 0,-3 0-4 15,1 0 3-15,5 2-1 0,-2-2-5 0,1 0 1 16,3 0 3-16,-4 2-1 0,3-2 5 0,2 0-3 16,-3 0-2-16,3 0-2 0,0 2 2 15,0-2-3-15,0 0 2 0,0 0 2 0,5 2 1 16,-1-2 0-16,-4 1-4 15,5-1-5-15,-7 2 6 0,2 0 4 0,-1 1 1 16,-2-3-4-16,1 1 3 0,2 0-1 16,0 5-7-16,-3-5 5 0,-2 5-4 0,4-5 7 15,-3 1 0-15,2 4-4 0,0-4 8 16,5-1-7-16,-8 1-5 0,8 3 10 0,-6-3-8 16,6 0 7-16,-5 0-4 0,0-2 1 15,0 2-2-15,-2-1 2 0,4 3-3 0,-4-4 5 16,4 3 0-16,-2-1-6 0,1-4 4 15,-1 6-1-15,-3-4 0 0,4 0-5 0,-5 4 8 16,2-4-5-16,-5 0 6 0,1 0-4 16,-2 1-1-16,-5-1 2 0,3 0 1 15,-3 0-1-15,1 0-2 0,-3 0 2 0,0-1-2 16,-1 2 0-16,-7-1 1 0,13 2-3 16,-6-2-1-16,-7 0 6 0,8 0-1 15,-4 2 2-15,-4-2-4 0,8 0 2 0,-3 2 0 16,-5-2 0-16,0 0-4 0,8 0 4 15,-8 0 1-15,0 0-1 0,0 0-1 0,8 0 0 16,-8 0-1-16,0 0-4 0,0 0 1 16,0 0 4-16,0 0 0 0,6 0 5 0,-6 0-8 15,0 0 0-15,0 0 5 16,0 0-7-16,6 5 7 0,-6-5-6 0,0 0 4 0,0 0 1 16,2 1 1-16,-2-1 6 15,0 0-6-15,0 0-5 0,0 0 3 0,0 0-2 16,3 4-3-16,-3-4 10 0,0 0-9 15,0 0 6-15,0 0-3 0,2 2-2 0,-2-2 2 16,0 0 2-16,0 0 0 0,0 0 1 16,0 6-6-16,0-6 2 0,0 0-1 0,0 3-5 15,0-3 8-15,0 0-4 0,-2 7 7 16,2-3-7-16,0-4 5 0,-3 10 4 0,1-6-5 16,2 3 1-16,0 0-2 0,-1 0 4 15,-1 4-2-15,-1-2 3 0,1 2-4 0,0 3 3 16,2-2-8-16,-2 5 6 0,0-1-4 15,0 3 3-15,0 1 4 0,0-1 3 16,-3 5-4-16,3 2-1 0,1 0-2 16,-4-2 4-16,3 5 2 0,0-1 0 0,-1 0 0 15,3 1 2-15,-1 0-4 0,-1-1 4 16,-3 0-1-16,3 0 0 0,0 12 4 0,2-8 0 16,-1-5-7-16,-2 1 4 0,1-2-1 15,2 2-1-15,-2 1 4 0,2-1 1 0,-3 12 0 16,3-8 8-16,0-2-3 0,0 0 2 15,-2 1 0-15,4-3 6 0,-2 2-2 0,-2-4-2 16,2 3 1-16,0 0-1 0,0-1-3 16,-2-2 3-16,2 0 0 0,0-1 0 0,-1-2-2 15,-2 3-1-15,1 1 0 0,0-2 0 16,0 1 0-16,-1-1 0 0,3-1 1 16,-3 0-7-16,5-1 5 0,-6 0-4 0,4 0 2 15,0 4 2-15,0-4-1 0,0 1-1 16,0-1 2-16,-3-2-3 0,3 2 2 0,0 2 1 15,0-4-5-15,0 1 3 0,3-2 1 16,-3 1 1-16,2 0-2 0,0 1-4 0,-1-2 1 16,-1-1-4-16,0 0 1 0,3 2 1 15,-1-5 1-15,0 3 0 0,3 1-1 0,-4-4-6 16,-1 3 0-16,0-4 2 0,0 3 2 16,0-3 1-16,2 0-1 0,-2 4-1 15,2-4 1-15,-2 4 0 0,3-2-4 16,-3-2 1-16,0 0-1 0,0 2 0 0,2-2 4 15,0 4-2-15,-2-2 0 0,3-1-2 16,-2 0 1-16,-1-3-3 0,0 2 1 0,0-1 1 16,2 1 0-16,-2 0 3 0,2-1-4 15,-2-1 2-15,3-1-2 0,-3 2 1 0,0-1-2 16,2-2 4-16,-2 1-2 0,0-3-4 16,2 2 2-16,-4 0 5 0,2-2-6 0,2 2 0 15,-2-3 7-15,0 3-6 0,0-2 3 16,0 2-3-16,0-1 1 0,-2 1-1 0,0 1 0 15,2-3 4-15,-3 4-5 16,3-1 3-16,0-3 2 0,-4 2-3 0,4 1 0 16,0-1-2-16,-1 2 1 0,1-1 2 15,0-1-1-15,0-2 2 0,-3 5 2 0,1-3-6 16,0 2 1-16,2-2 2 0,0 1 0 16,0-3 0-16,0 4-2 0,-3-1-2 0,3-1 2 15,3 0-2-15,-6 1 4 0,3-1-1 16,0 0-1-16,-2-1 1 0,2 0-1 0,-2 0-1 15,2 0 0-15,0-1 3 0,0 1 2 16,-1 0-6-16,1-1 1 0,0 2 2 0,-3-3-2 16,1 1-1-16,2 1 3 0,-2-2 1 15,2 1-1-15,-2-2 1 0,2 1-3 0,-3-3 3 16,3 1 0-16,0 0 1 16,0 0-4-16,0-3 0 0,0 3 4 0,0-2-2 15,-1 2 1-15,1-3 1 0,-2 1-3 16,0 2 2-16,2-6-1 0,0 8-2 0,0-5 1 15,-3 2 5-15,3-1-4 0,-2 0-2 16,2 2 1-16,-2-2 4 0,2 1-4 0,-2 1 2 16,2-1-1-16,0-1 1 0,0 2-2 15,-4 0 1-15,2-2 1 0,2 1 0 0,-2 1 6 16,-1-1-6-16,3 0 4 0,-2 0-6 0,1-1 2 16,1 0 0-16,-2 1-3 15,2-5 4-15,-3 12-3 0,1-5 0 0,2-7 1 16,-4 11-1-16,4-7 3 0,0-4-3 15,-2 14 6-15,0-10-3 0,2-4-4 0,-2 10 4 16,0-4-1-16,2-6-2 0,-3 12 0 16,1-8 2-16,2-4-4 0,-2 10-2 0,1-3 5 15,1 0-4-15,-5 1 4 0,3-1-4 16,-1 2 2-16,1 0-2 0,1-2 4 0,-4 2 1 16,1-3-3-16,2 2 1 0,2 1-1 15,-1-2 4-15,-2 2-6 0,-1-3 3 0,1 2 2 16,1-1-3-16,0-1 2 15,2 3 2-15,0-4-3 0,-1 2-3 0,-2-2 3 16,1 1 3-16,2-1-2 0,-2 2 0 16,2-1-1-16,-2-1 2 0,2 0 1 0,-3 1-4 15,3-2 3-15,0-4-3 0,-1 8 1 16,1-3 1-16,0-1 2 0,-2 0-3 0,2-4 6 16,-5 7-2-16,5-5-1 0,0-2 0 15,0 7 1-15,0-7-4 0,-2 3 4 0,2-3-3 16,-2 6 5-16,2-6 1 0,0 0-2 15,0 0 2-15,-2 5 2 0,2-5 2 0,0 0-1 16,-2 2 2-16,2-2-2 0,0 0-2 16,0 0 0-16,0 0-3 0,-11 0 2 15,11 0 0-15,0 0 0 0,0 0 0 16,-10 0 0-16,10 0 1 0,0 0-3 0,-13 0 0 16,13 0 3-16,-12 0 0 0,6-2 1 15,6 2-1-15,-15 0-2 0,4-2 6 0,1 2-3 16,-3 0-3-16,5 0-3 0,-2 0 5 15,-2 0-3-15,-2 0 2 0,3 0-1 0,-1 0 2 16,-1 0-6-16,1 2 0 0,-3-2 2 0,0 2 4 16,0 0 3-16,2-1-2 0,-2-1 3 15,-4 4 3-15,1-4 1 0,4 2-6 0,-5-2 5 16,2 2 0-16,0 0 0 16,2-2-1-16,2 0 1 0,-2 2-4 0,-2-2 1 0,4 2-6 15,-1-1 7-15,3-1-5 16,-1 0-5-16,0 3 3 0,2-3-2 0,0 0 3 15,3 0-8-15,-3 0 6 0,10 0-2 16,-15-3-3-16,12 2 2 0,-7 1 3 0,10 0-6 16,-14 0 0-16,6 0 4 0,1-2-1 15,-1 0-5-15,0 2 4 0,1-2 2 0,-1 2-2 16,-1 0-1-16,-1-2 0 0,2 2-1 16,-2-2 4-16,-2 0-2 0,2 2-5 0,0-2 2 15,2 2-1-15,-4 0 0 16,0-1 1-16,2 1 1 0,-1-2 0 0,3 2 0 15,-3-2 0-15,1 2 3 0,-1 0-3 16,3 0-1-16,-1-2-2 0,-1 2 0 0,3-2 1 16,-1 2 4-16,0 0-7 0,8 0 4 15,-14 0 0-15,4 0-1 0,2 2 4 0,0-2-3 16,-3 2 1-16,3-2-2 0,-2 0 2 16,0 2 0-16,-2 0-2 0,0-2 0 0,-1 1 2 15,-2 1 0-15,2-2 0 0,-2 0 2 0,0 0 0 16,-2 0-1-16,0 0 0 0,2 2-2 15,0-2-3-15,-3 0 9 0,1 0-5 0,-1-2 3 16,-2 2-2-16,3 0 2 0,-1-2 1 16,-4 2-2-16,5 0-2 0,-3-1 5 0,3 1-3 15,1-2 2-15,-4 0-3 16,3 2 2-16,0-2-1 0,1 0-5 0,-1 1 3 16,0-1-3-16,2 0 5 0,1 2-4 15,0-2 4-15,-1-1-2 0,0 3-3 0,5-2 2 16,-4 2 2-16,2-1-2 0,-1 1-2 15,1-2 4-15,-1 2 0 0,-1 0-2 0,1-2 0 16,0 2-3-16,-1-2 9 0,-1 2-7 16,2-2 3-16,-1 0-1 0,0 2-7 0,-1-2 5 15,0 2 6-15,0 0-4 0,-2 0-3 16,3 0 7-16,1-1-7 0,0 1 1 0,3 0 8 16,0 0-4-16,-1-2 0 15,3 0 0-15,0 2-2 0,-1 0-1 0,9 0 0 16,-13 0-1-16,10-2 0 0,3 2 2 15,-12 0-2-15,12 0 4 0,0 0-2 0,-12 0-3 16,12 0 2-16,-4 0 3 0,4 0-2 16,-9-2 0-16,9 2 3 0,0 0-2 0,0 0-5 15,0 0 2-15,-12 0 3 0,12 0 0 0,0 0 1 16,0 0 5-16,0 0-10 0,0 0 3 16,-8 0-1-16,8 0-2 0,0 0-1 0,0 0 5 15,0 0-3-15,0 0 1 0,0 0 0 16,0 0 0-16,0 0 0 0,0 0 1 0,0 0-2 15,0 0 3-15,0 0 0 16,0 0-2-16,0 0 0 0,0 0 0 0,0 0 2 16,0 0-4-16,0 0-1 0,0 0 2 15,0 0 1-15,0 0 2 0,0 0-2 0,0 0 2 16,0 0-3-16,0 0 0 0,0 0 0 16,0 0 2-16,0 0-4 0,0 0 5 0,0 0-1 15,0 0-2-15,0 0-2 0,0 0 4 16,0 0 3-16,0 0-6 0,0 0 6 0,0 0-5 15,0 0 2-15,0 0 1 0,0 0-1 16,0 0-3-16,0 0 2 0,0 0-1 0,0 0 4 16,0 0-3-16,0 0 1 15,0 0 0-15,0 0-2 0,0 0-6 0,0 0-14 16,0 0-4-16,0 0-14 0,0 0-18 16,0 0-23-16,0 0-33 0,0 0-39 0,5-7-57 15,-5 7-99-15,0 0-121 0,7-5-190 16,-2 4-118-16</inkml:trace>
  <inkml:trace contextRef="#ctx0" brushRef="#br0" timeOffset="148150.48">811 2805 1580 0,'-10'0'-48'16,"10"0"24"-16,0 0 21 0,0 0 16 0,0 0 9 15,0 0 12-15,0 0 4 0,-5 2 0 16,5-2 1-16,0 0-2 0,0 0-4 0,-5 4 2 15,5-4 9-15,0 8 3 0,0-3 2 16,0 1-1-16,0 3-2 0,0 3-3 16,0 1 6-16,0 4-2 0,3 2-3 15,-6 7 5-15,3 0 1 0,3 5-2 0,-1 9-6 16,-2-6 0-16,2 7-3 0,-2-7-3 16,0-3 0-16,2-1-4 0,-1 0 3 0,-1-5-6 15,3 5 1-15,-1-6-3 0,-2-1-1 16,0-2 1-16,2-1-6 0,1-4-3 15,-3-2 10-15,3 1 11 0,-3-7 9 0,0 3 16 16,2-5 8-16,-2-1-11 0,0-5 2 16,0 0-8-16,0 0-9 0,0 0 0 15,0 0-8-15,-2-30-1 0,2 10-9 16,-1-9-6-16,-1-12 2 0,-1-2-5 0,3-3-1 16,0-2-1-16,0 0-12 0,0 3 2 15,3 5 5-15,0 8-1 0,-3 7-4 0,0 5-7 16,2 1 3-16,1 4 2 0,-3 3-14 15,0-1 8-15,0 4 4 0,-3-1-3 0,6 1-2 16,-3 3-10-16,0-2 5 0,0 4-3 16,2 1 6-16,-2 3-3 0,0 0 5 0,0 0-2 15,15 13 2-15,-10-2-5 16,4 2 5-16,-3 5-3 0,6 3 4 0,-2 8 3 0,6 2-2 16,-1-1-3-16,4 0 8 15,-2 1-3-15,1-1 2 0,2-2-4 0,0-4 8 16,-1 1-2-16,0-7-3 0,-5-4-2 15,1-4 2-15,-5 1 1 0,2-3 1 0,0 2 6 16,-1-7 8-16,-3 1 2 0,-8-4 1 16,19-5-2-16,-9-4-12 0,0-2 14 0,3-8-3 15,0-12-8-15,-2-3-1 0,-3-8-4 16,2-13-3-16,0-7-12 0,2-1-11 0,0-3-14 16,-1 4-14-16,1 2-22 0,-2 18-19 15,-3 1-29-15,-3 13-40 0,0 8-57 0,-2 6-40 16,-2 10-50-16,0-1-136 15,0 5-223-15,0 0-159 0</inkml:trace>
  <inkml:trace contextRef="#ctx0" brushRef="#br0" timeOffset="148666.39">1560 2788 1776 0,'0'-5'-30'15,"0"5"25"-15,2-5 19 0,-2 5 20 16,0 0 13-16,0 0 5 0,-4-5-2 0,4 5 3 16,0 0-9-16,0 0-2 0,0 0-5 15,0 0-6-15,0 0-7 0,0 0 1 0,0 0-2 16,0 21-3-16,4-10 3 0,-3 8-4 16,6 2-2-16,-1 3 3 0,3 8-1 15,1 4-2-15,0-2 1 0,5 0-3 16,-4 2 2-16,3-2-4 0,1-1-2 0,-5-7 1 15,3-7-4-15,-4 1 4 0,-1-2 0 16,2-3-3-16,-3-3 2 0,1-3 2 16,-1-2-1-16,1-4-3 0,-8-3 0 0,15-3-1 15,-5-4 1-15,0-7-4 0,2-2 0 16,2-12-2-16,-1-9 4 0,-3-2-5 0,3-5 1 16,-3-14-1-16,0-3-3 0,-1 4 0 15,4 1-3-15,-5 8-5 0,-1 9-12 0,-4 8-22 16,-1 6-20-16,3 6-36 15,-3 5-49-15,-2 1-43 0,2 3-64 0,0 6-338 0,-2 0-92 16</inkml:trace>
  <inkml:trace contextRef="#ctx0" brushRef="#br0" timeOffset="148927.09">2208 2644 1639 0,'-6'-3'4'0,"2"-1"31"16,4 4 13-16,-5-4 14 0,5 4 6 16,-2-1 0-16,2 1-5 0,-4-6-3 15,4 6-5-15,3-7-8 0,-2 2-6 16,6 1-8-16,3-5-23 0,2 2-24 0,6-3-24 15,2-1-25-15,2 0-37 0,-2-1-37 16,3 3-37-16,4-6-57 0,-3 3-271 0,-6 3-8 16</inkml:trace>
  <inkml:trace contextRef="#ctx0" brushRef="#br0" timeOffset="149298.3">2332 2703 1241 0,'-4'19'-70'0,"1"0"23"0,1-4 18 0,-4 4 33 16,2-2 8-16,1 2 13 0,3 2 13 15,-5 0 6-15,2 1 0 0,3-1 1 0,-2-1 3 16,0 1-6-16,2 0 1 0,-1 0-7 16,-4 0 1-16,3-2 2 0,-3 0 5 0,3-2 1 15,-4 2 2-15,0-4 1 0,-2-2 14 16,3 0 4-16,-5-1 0 0,4-3 1 0,-5-2-1 15,3-1-4-15,-3 0-2 16,2-2-3-16,1-2 3 0,8-2-6 0,-17-2 0 16,12 2-3-16,-2-4-5 0,1 0-3 15,-1 1-8-15,5-2 4 0,1 2-11 0,-4-3-4 16,10 1-3-16,-5 5-5 0,6-14 4 16,4 8-3-16,2-3-2 0,3 2-3 15,4-3-3-15,12-5-2 0,3 2-3 0,4-3-7 16,6 2-15-16,13-4-21 0,1 2-23 15,5 1-35-15,1-3-55 0,-2 2-49 0,-1 0-70 16,-4 1-394-16,-13 4-160 0</inkml:trace>
  <inkml:trace contextRef="#ctx0" brushRef="#br0" timeOffset="149595.03">3031 2475 1747 0,'-4'-2'-25'0,"-1"0"33"0,1-2 9 0,4 4 17 15,-6-1 14-15,6 1 4 0,-7-4 3 16,7 4 1-16,0 0 5 0,-12 9-4 16,4-3 1-16,0 5-2 0,-4 4-4 15,-1 12-2-15,-4 3 0 0,2 4 0 0,0 0 8 16,0 4 0-16,5-1 0 0,0 1 0 15,0-1-5-15,7-4-3 0,1-7-5 0,2 1-5 16,3-1-2-16,10 8-5 0,4-2-25 16,4-4-32-16,7-1-28 0,5-4-33 0,7-6-39 15,12 2-38-15,-10-9-68 0,8-3-125 16,3 0-289-16,-7-7-141 0</inkml:trace>
  <inkml:trace contextRef="#ctx0" brushRef="#br0" timeOffset="150421.54">1003 4500 1652 0,'5'7'-23'16,"-1"-3"32"-16,-2-2 29 0,4-2 16 0,-6 0 11 15,0 0 9-15,13-7 4 0,-7 1 5 16,0-1 1-16,3-5-2 0,-1-3-14 0,3-4-1 16,-1-2-6-16,2-12-3 0,1-3-12 15,4-1-7-15,-2-15-1 0,0-2-8 0,-1-3 0 16,3 0-4-16,-2-2-1 0,-2-3 0 15,-3 1-5-15,5 1 4 0,-3 3 2 0,-4 13 1 16,3 3 0-16,0 7 4 0,-8 7-8 16,4 6-1-16,-3 5-6 0,-2 5 3 15,2-1-6-15,-1 2-5 0,-1 4 1 16,0 5-1-16,-2 1-2 0,0 0 4 0,8 11-2 16,-5 3 3-16,0 4-7 0,-1 1 3 15,3 7 1-15,0 13 4 0,0-2-9 0,2 3 2 16,-1 2 7-16,0-5-3 0,0 2-3 15,1-4-1-15,-1-1 0 0,-2-6 0 0,3-7-1 16,-4-1 1-16,2-4 4 0,-1 2-1 16,-2-4-4-16,2-2 7 0,-4-3 1 15,2 0-1-15,-2 2 13 0,0-6 0 16,-4 1 8-16,-2-3-6 0,-1-1-7 0,-3-2-1 16,0-2 0-16,-7-3-3 0,2-1-1 15,-2-4-13-15,-1-1-11 0,-2 0-19 0,6 1-19 16,-2-3-28-16,1 3-34 0,3 2-30 15,2-2-53-15,-2-1-51 0,4 1-103 0,3 2-103 16,3-1-131-16,0 2-80 0</inkml:trace>
  <inkml:trace contextRef="#ctx0" brushRef="#br0" timeOffset="150686.51">1725 3517 1638 0,'0'-8'15'0,"0"5"18"0,0 3 15 16,0-3 10-16,0 3-1 0,-2-3 11 15,2 3-2-15,0 0 1 0,-6 9 7 0,2 3-5 16,1 6-3-16,2 0 1 0,-6 7-2 16,5 3-4-16,0 4-4 0,2 12-4 0,0 1-7 15,2 0-4-15,0 3-2 0,1-1-3 16,1 0-2-16,2-4-3 0,2 1-3 0,-1-4-26 15,-2-4-27-15,4-2-37 0,2-9-40 16,-3-4-58-16,1-7-66 0,-1 0-119 16,2-3-307-16,-1-4-146 0</inkml:trace>
  <inkml:trace contextRef="#ctx0" brushRef="#br0" timeOffset="151045.6">1931 3485 1660 0,'0'0'-60'0,"-4"-3"31"0,4 3 10 16,-5-2 0-16,5 2 14 0,0 0 13 16,-3 7 11-16,0 2 12 0,1 7 11 0,0 6 8 15,2 5 5-15,0 3 2 0,-2 13 4 16,4 3-2-16,0 0 4 0,-2 3-9 16,2-4 3-16,3 1-6 0,-2-5-4 0,2 1-3 15,3-2-7-15,-1-5-1 16,1 0-12-16,-4-10-24 0,3-2-34 0,-1-2-36 15,-2-6-57-15,2-4-65 0,1-1-129 16,1-2-216-16,1-7-41 0</inkml:trace>
  <inkml:trace contextRef="#ctx0" brushRef="#br0" timeOffset="151413.27">2231 3686 1427 0,'-4'-4'33'0,"4"4"29"0,-7-2 15 0,7 2 7 0,-5-2 1 16,5 2-5-16,0 0 7 15,0 0-3-15,-12 6-5 0,9 1-4 0,-4 1 0 16,4 3-6-16,-4 7-4 0,2-2-7 16,3 3-5-16,1 0-3 0,1 3-4 0,1-1-3 15,-1 2-5-15,2-2-5 0,3 2-1 16,2-1 0-16,1-1-8 0,2-2-2 15,0-2-2-15,3-2-3 0,-1-4-5 0,2-1-5 16,0-2-2-16,-2-3 3 0,2-1-1 16,-4-2-6-16,0-4 1 0,3 1 1 0,-5-7 1 15,1 2-2-15,-3-4-1 16,0-5-2-16,-1-1 3 0,-4-3 3 0,-2-3-3 16,-4-4-4-16,-1 0 3 0,0-10-4 15,-1 8-4-15,-1 5-18 0,1 2-21 0,-1 4-24 16,1 2-38-16,-3 1-42 0,0 1-49 15,2 2-67-15,1 3-142 0,3 3-146 0,0-1-55 16</inkml:trace>
  <inkml:trace contextRef="#ctx0" brushRef="#br0" timeOffset="152155.71">2494 3618 1571 0,'2'1'36'0,"-2"-1"16"0,0 8 15 15,0-8 8-15,1 5 9 0,-1 0 10 0,-1 0 13 16,-1 1 7-16,-1-1 3 0,3 5 0 16,0 0-1-16,0-1-7 0,0 2-2 0,0 1-8 15,3-1-10-15,-1 4-4 0,-1-2-9 16,1 0-10-16,3 0-6 0,-3 1 0 16,4-1-14-16,-1-4-4 0,3 3-11 0,-4-5-15 15,4 1-22-15,1-2-18 0,1-2-14 16,3-2-17-16,-3-2-10 0,3-2-6 15,-1-4 5-15,3-1 6 0,0-7 5 16,-3 2 6-16,1-4 3 0,-1-3 11 0,1 0 7 0,-2 0 10 16,0 0 8-16,-6 6 9 15,2 0-3-15,-1 1 3 0,-2 3-1 0,1 1 5 16,-1 3-4-16,-2 1 3 0,0 2 2 16,-2 2 9-16,0 0 12 0,0 0 2 0,0 17 8 15,0-7 0-15,2 3 0 0,0 2 2 16,1-2 2-16,0 2-5 0,2 0-5 0,-3-2 0 15,5 2-3-15,-4 1-5 0,6-3 2 16,-3 0-5-16,2-3 0 0,1-3-6 0,1 1 0 16,3-2-3-16,-3-3-5 15,3-1-2-15,-1-2 2 0,1-2-8 0,2-1-4 0,-3-5 3 16,2-2-9-16,-1-5 8 16,-3-1-4-16,0-5 0 0,2-10 3 0,-4-3-1 15,1-2 0-15,-5-6 1 0,3 3 2 16,-5-3-5-16,2 5 2 0,-4 5 1 0,0 3 2 15,0 8-4-15,-2 1 3 0,0 1-7 16,2 4-3-16,-2 1-4 0,-3 3-1 0,3 4-1 16,-4-2 5-16,2 4-1 0,-2 2 1 15,-1 1 0-15,4 2-1 0,3 0 3 0,-14 2 1 16,8-1 0-16,-1 3 1 0,2 3-1 16,0-2 2-16,3 1-3 0,-2 3 6 15,2 0-2-15,7-1 3 0,-5 1-2 16,3 2-1-16,6 3-1 0,-1-3-4 0,7 4-1 15,-2-1-4-15,1 0-5 0,5 0 5 16,-5 2 2-16,11 4 5 0,-1 1 1 0,-1-1 1 16,2 1 2-16,-2-2 0 0,2 2 2 15,-8-7 1-15,-2 0 2 0,-7-1 3 0,1 1 0 16,-3-3 0-16,-4 0 0 0,0-1 2 16,-2 1 0-16,-4 1 4 0,-4-1 0 0,-3-2-9 15,2-1-19-15,-4-1-31 0,-1-3-43 16,1-2-60-16,-1-4-82 0,1-3-138 15,1-5-189-15,-1-3-68 0</inkml:trace>
  <inkml:trace contextRef="#ctx0" brushRef="#br0" timeOffset="152431.71">3839 3172 1530 0,'0'0'4'16,"-6"1"29"-16,6-1 11 0,-7 4 7 0,7-4 8 16,-4 2-1-16,4-2-6 0,0 0-3 15,0 0-5-15,0 0-5 0,0 0-7 0,17-9-19 16,-7 3-17-16,7 1-18 0,4-6-38 15,0-1-34-15,0-1-52 0,6-6-60 16,-2-2-296-16,1 2-8 0</inkml:trace>
  <inkml:trace contextRef="#ctx0" brushRef="#br0" timeOffset="152662.43">3862 2707 1276 0,'-8'0'-50'0,"1"1"25"15,1 1 19-15,1 3 16 0,2-1 18 16,-2 0 23-16,1 3 11 0,-1 2 11 0,0 1 8 16,0 3 6-16,3 6 4 0,-2 5 3 15,2 4-3-15,-2 12 4 0,4 3-2 0,0 3-3 16,0 2-3-16,0-1-9 0,-3 0-6 16,3 2-5-16,3 1-9 0,-1-5-5 15,0 5-3-15,3-6-8 0,-2 0-31 0,6-5-29 16,-3 0-42-16,3-14-43 15,-1-2-65-15,0-5-68 0,5 0-118 0,-1-7-231 0,-1-6-86 16</inkml:trace>
  <inkml:trace contextRef="#ctx0" brushRef="#br0" timeOffset="153033.86">4145 3232 1517 0,'0'-5'-36'16,"0"-1"27"-16,0 3 24 0,0 3 27 15,0-7 25-15,0 7 14 0,0-5 13 16,0 5 1-16,0-6 6 0,0 6-8 0,0 0-9 16,-2-5-8-16,2 5-5 0,0 0-13 15,0 0-6-15,0 0-3 0,0 0-3 16,0 0-4-16,-10 16-7 0,10-16-2 16,-3 12-2-16,3-3-2 0,0-1-6 0,3 0-1 15,-1 3-2-15,4-2 3 0,-2 3-10 16,3-3-2-16,-1-2-2 0,4 1-1 0,1 0-4 15,-1-2 0-15,1-3-8 0,1-1-2 16,1 0 0-16,-1-2-6 0,-12 0 2 0,28-5-4 16,-14 1 9-16,-1 0-4 0,0-4 1 15,-3 0-1-15,-1 1 4 0,-1-4 4 0,1-3-5 16,-6-2 4-16,0 5-2 0,-3-7-1 16,-3-1 2-16,1 1 4 0,-4-1-3 0,2 1-3 15,-2 2-7-15,-3 2-21 16,1 1-25-16,-4 4-33 0,1-1-36 0,-1 2-46 15,-1 3-54-15,0 1-442 0,0 0-165 16</inkml:trace>
  <inkml:trace contextRef="#ctx0" brushRef="#br0" timeOffset="153505.15">5071 2558 1686 0,'-2'-7'-71'0,"-1"2"15"16,1 2 37-16,0-1 30 0,2 4 18 0,0-5 14 16,0 5 16-16,-4-4 3 0,4 4 7 15,-2-4 5-15,2 4-1 0,0 0-2 16,-2-5-6-16,2 5-4 0,0 0-9 0,0 0 0 15,-5 11-1-15,5 1 4 0,0 6 0 16,0 9-3-16,0 16 3 0,3 5-1 0,-3 2-5 16,2 14-3-16,-2 2-5 0,0-13 2 15,2 11-4-15,0-13-2 0,2 1-6 0,-2-3-9 16,-2-3-4-16,5-3-26 0,2-4-36 16,-4-1-38-16,1-10-48 0,2-5-60 0,-1-7-68 15,2-3-144-15,-4-6-209 16,2-2-109-16</inkml:trace>
  <inkml:trace contextRef="#ctx0" brushRef="#br0" timeOffset="153798.1">5012 2621 1563 0,'-3'-7'-47'0,"3"0"27"0,-1 1 22 16,1 1 16-16,-4 0 5 0,4-2 13 0,0 1 5 15,0 1-1-15,4-2 2 0,-3-1-4 16,4 0-1-16,0 2-6 0,5-1-2 16,2-2-6-16,1 2 2 0,2 2-2 15,5 3-3-15,-3 2-4 0,6 0 1 0,-1 4-7 16,0 2 2-16,1 4 0 0,-3 0-5 16,5 10 7-16,-8-4-5 0,-5 2-1 15,-2 3-6-15,-5-1 13 0,0 1-16 0,-5 0 4 16,-5-3-6-16,-2 5-22 0,-1-3-21 15,0 3-27-15,-1-1-43 0,1-8-53 0,1 2-101 16,-1-1-188-16,2-1 34 0</inkml:trace>
  <inkml:trace contextRef="#ctx0" brushRef="#br0" timeOffset="154776.16">5432 3200 1325 0,'5'-2'40'0,"-5"2"14"16,0 0 3-16,7-7 9 0,-2 3 10 0,-2-1 0 15,0-4 5-15,1-1-3 0,0-2-4 16,-2-5-2-16,3-3 0 0,-3-9-6 0,-2 1-7 16,0-16-3-16,-2-1-3 15,2-4-11-15,-7-12-2 0,3 1-2 0,0-1-2 0,-1 11-8 16,4 7-4-16,-6-1 4 15,3 13-7-15,-2 5-1 0,1 7-3 0,1-3-4 16,-2 7-2-16,2 3-2 0,-2-2-1 16,-1 7-4-16,-1-1 0 0,-1 3-1 0,1 3-4 15,2 2 3-15,-5 2-1 0,3 0 1 16,1 3-2-16,-1 1-2 0,4 2 5 16,-2 3-7-16,1-2 0 0,5 3 0 0,0-1 3 15,3 2 0-15,3 1-1 0,0 0-1 16,4 0 2-16,3-1-1 0,2 3-6 0,2-4-11 15,2 1-9-15,-1-1-2 0,4-3-4 16,-8-3-3-16,5 0 9 0,-2-3-1 16,-2-1 7-16,0-1-2 0,0-1 0 15,-2-1 7-15,2-1 0 0,-2 0 4 0,-1 0 5 16,1-5 7-16,-2 5 2 0,-3 0 5 16,0-1 3-16,-1-1 0 0,1 4-6 0,-4-2 7 15,4 2-9-15,-8 0 4 0,7 4 0 16,-2 1 6-16,-4 1 6 0,1 3 10 0,0 5-2 15,1-2 9-15,-1 6-8 16,2 2 0-16,-2-3 2 0,2 7 0 0,3-1-9 0,-6-2 4 16,4-1-3-16,-3 0 0 15,4-1-1-15,1-2-3 0,0 2-1 0,5-4-4 16,-4-2 3-16,2-1-2 0,3-1-1 16,-1-4-1-16,5-1-5 0,-4-2 3 0,2-4-2 15,-5 2-4-15,5-6-1 0,-1 0 0 16,1-5-2-16,-2 2-2 0,-1-9 1 0,1 0 1 15,-3-5 4-15,5-12 1 0,-3 1 8 16,1-3 4-16,-6 1 8 0,-2 3 8 0,-2 7 1 16,-3 2 6-16,2 1-5 0,-2 7-3 15,-2 1 1-15,-1-1-4 0,3 5-7 0,-8 2 1 16,2 1-5-16,-2 5-2 16,8 1-7-16,-17 0 8 0,2 5-2 0,2 0-1 0,1 1 4 15,1 3 2-15,1 3-3 16,-2 1 0-16,3-1 0 0,1 4-4 0,3-1 4 15,-1 2-4-15,6-3-2 0,3 1 9 16,0 2-9-16,6 0 2 0,-1-3-4 0,2 0-6 16,5-1-4-16,0-4-11 0,2-1-13 15,2-2-4-15,0-1-6 0,2-3-7 0,-5-2 4 16,1-2 4-16,4-1-5 0,0-5 5 16,-2-2 3-16,0-1 4 0,0 0-5 15,-3-6 11-15,-1 0-2 0,-2 0 4 0,-2-1 6 16,-3 2 2-16,0 3 4 0,-1 2-1 15,-1-1 2-15,0 5-4 0,-1 0 3 16,-4 4 3-16,-1 3-4 0,0 0 3 16,0 0 1-16,0 0 3 0,0 0-2 0,-8 21 1 15,6-11 5-15,0-1-2 0,2 0 1 16,0 4 4-16,2-5-2 0,0 3-2 0,0-2 1 16,4 2-4-16,-1-2-1 0,3-2-13 15,5 1-21-15,1-2-30 0,5-2-47 0,2-4-49 16,5 0-55-16,2-2-74 0,2-2-359 15,8-4-146-15</inkml:trace>
  <inkml:trace contextRef="#ctx0" brushRef="#br0" timeOffset="155929.58">6252 2723 1726 0,'0'0'-38'0,"0"0"23"16,0 0 20-16,0 0 11 0,0 0 3 16,0 0 14-16,0 0 18 0,0 0 4 0,0 0 9 15,17 10 3-15,-12-6 0 0,0 1 8 16,2 2-2-16,-1-1 1 0,1 1-4 0,-2-2-9 15,4 3 0-15,-3 0-2 0,3-3-1 16,-5 1-14-16,2 1 3 0,2-3-8 0,-3 2 0 16,3-3-1-16,-1 2-3 15,-1-3 1-15,3-2-9 0,-1 0 0 0,2 0 0 16,1-2-2-16,-3-5-12 0,5-2 4 0,-3 0 0 16,2-2-5-16,-2-5 0 0,0-2-1 15,0-3-2-15,0 0 1 0,-3-2-4 16,1-1 1-16,1 3-3 0,-3 0 0 0,3 8 0 15,-8 2-3-15,1-1 0 0,3 1 1 16,0 4-3-16,-4 0-2 0,-1-2-3 16,4 2 3-16,-4 5 1 0,3-2 3 0,-3 4-3 15,0 0 0-15,0 0 0 0,0 0 2 16,0 0-2-16,0 0 1 0,12 8-1 0,-7-3 2 16,-2-2 2-16,4 3-2 0,-1-3 5 15,0 1-2-15,2 1-3 0,5 1 1 16,-4-3-1-16,1-1 2 0,1 2 1 15,-1-4-4-15,2 0 1 0,2 0 6 0,0-2-7 16,-2 0-4-16,3-2 0 0,0-1-2 16,0-2-6-16,-1 0 7 0,-3 0-1 0,0-2 0 15,-3-2 1-15,2-1 4 0,-2 4-2 16,1 1 0-16,-3 2 1 0,-1-1 2 0,1-2-2 16,-4 4 4-16,2 1-2 0,1-1-4 15,-5 4 0-15,4-2-2 0,-4 2 7 0,0 0 0 16,0 0-1-16,0 16-1 0,-2-7 0 15,2 0 3-15,0-2 5 0,0 5 0 0,2-4-2 16,-2 1 4-16,1 0 0 16,2-1-4-16,1 0 1 0,2-1 3 0,1 0-3 15,5 4-3-15,-1-8 3 0,3-1 4 16,1 0-10-16,2 0-1 0,-4-4-5 0,-1 0 1 16,5-5-2-16,-4 0-2 0,2 0 2 15,-3-2 4-15,-4-2-2 0,0-3 5 0,1-1 1 16,-3-6 7-16,-4 4 12 0,5-2-2 15,-4 1 5-15,0-1 3 0,-1 4-5 0,0 3 1 16,-2-2 1-16,3 6-10 16,0-2-1-16,-4 4-5 0,1 6 5 0,0 0-7 15,0 0 0-15,0 0-2 0,0 0 7 0,-24 22-4 16,16 0 0-16,3 0 2 0,-3 14 1 16,4 2 0-16,2 6 1 0,2-1 1 15,0 2 1-15,2 2-2 0,5-2 5 0,-2 2-8 16,2-3-14-16,1-4-21 0,-1-2-33 15,3-2-38-15,-5-8-41 0,-2-6-53 0,4-4-63 16,-9-3-76-16,8-6-119 0,-6-1-140 16,2-5-93-16</inkml:trace>
  <inkml:trace contextRef="#ctx0" brushRef="#br0" timeOffset="156210.94">6996 2541 1508 0,'-7'-32'-75'0,"-1"5"27"0,1 5 17 0,1-1 28 15,-1 8 21-15,4-2 19 0,-4 1 18 16,3 5 13-16,2 0 7 0,0 1 4 0,-2 3-1 16,4 0-6-16,-3-3-7 0,3 5-4 15,3-1-11-15,1 0-1 0,2 2-4 0,1 2-7 16,1 4-2-16,4 0-5 0,5 4-3 16,4 3 0-16,6 9-5 0,-2 6-1 0,1 1-3 15,-3 9 1-15,-2-2-9 0,-2 6 1 16,-1-3-4-16,-3 3-1 15,-2-1 2-15,-4-1-1 0,-6-8 0 0,-1-1 0 16,-2-5-2-16,-2-1-5 0,1 4-17 0,-6-4-19 16,1-4-21-16,-5-3-35 0,1-2-34 15,4-4-66-15,-3-6-100 0,3-2-261 0,-3-2-53 16</inkml:trace>
  <inkml:trace contextRef="#ctx0" brushRef="#br0" timeOffset="156421.06">7382 2403 1488 0,'0'0'31'0,"-17"0"28"15,17 0 13-15,0 0 4 0,-6-2 11 16,6 2 6-16,0 0 5 0,0 0-12 16,0-5-6-16,0 5-8 0,8-10-7 15,0 4-10-15,4-1-1 0,3-2-13 0,5-3-28 16,2-1-32-16,8-3-38 0,0 0-43 15,-3-2-49-15,-7 5-54 0,-3 0-80 0,0 0-282 16,-6 2-65-16</inkml:trace>
  <inkml:trace contextRef="#ctx0" brushRef="#br0" timeOffset="156714.41">7419 1994 1432 0,'0'0'-41'0,"0"0"23"0,0 0 26 0,-8 3 18 16,8-3 13-16,0 0 22 0,-4 4 19 16,4-4 7-16,-5 3 4 0,5 1 6 0,0 3 7 15,0 1-4-15,-3 4 5 0,0 0 4 16,1 8-6-16,-2 1-4 0,1 7 4 16,-2 15-4-16,0 1-11 0,2 1-6 0,-4 1-8 15,0 10-1-15,6-10-8 0,-4 1-9 16,5-2-6-16,5-1 0 0,-4-3-5 0,4 2-2 15,5-4-4-15,2 0-12 16,5-5-6-16,1-3-18 0,2-2-27 0,4-6-38 16,-1-2-25-16,2-10-29 0,-2-3-62 15,0-8-52-15,2 0-88 0,11-10-151 0,-1-1-183 16,4-2-148-16</inkml:trace>
  <inkml:trace contextRef="#ctx0" brushRef="#br0" timeOffset="157243.68">8427 2278 1693 0,'0'0'-54'0,"-11"0"27"15,11 0 22-15,-6 2 30 0,6-2 7 16,0 0 6-16,-7 0 6 0,7 0 3 16,0 0 2-16,-3 4 3 0,3-4-3 15,0 0-4-15,0 0-5 0,0 0-2 0,0 0-2 16,0 0-12-16,18-6-25 0,-5 1-36 16,1-3-59-16,3 3-69 0,4-7-74 0,9-5-301 15,1 0-44-15</inkml:trace>
  <inkml:trace contextRef="#ctx0" brushRef="#br0" timeOffset="157499.77">8515 1856 1399 0,'-5'0'-35'15,"5"0"26"-15,0 0 15 0,0 0 4 16,-12 5 30-16,12-2 17 0,-1 5 8 0,-2-1 9 15,1 8-1-15,0-1 1 0,2 6-3 16,-3 1-1-16,6 8-4 0,-3 10-4 0,0 4-6 16,4 5-2-16,-1 0-3 0,0 1-3 15,-1-2-4-15,5 2-3 0,-6-1-7 16,4-6-17-16,2-3-22 0,-2 0-33 0,2-8-34 16,-3-7-62-16,0-5-54 0,1 0-85 15,-2-10-291-15,2 0-66 0</inkml:trace>
  <inkml:trace contextRef="#ctx0" brushRef="#br0" timeOffset="158110.55">8662 2070 1421 0,'2'-21'-45'16,"0"5"22"-16,2 2 4 0,-4 5 22 0,0 1 8 16,0 3 9-16,2-1 5 0,-2 4 9 15,0 2 22-15,0 0 7 0,0 0 6 0,0 0 5 16,12 12 0-16,-7-1 0 0,3 2-7 15,-1 6 0-15,1 4-6 0,1 1 1 0,1 9-6 16,3 1-3-16,-3 1-3 16,2-1-6-16,1 0 0 0,0-1-6 0,-1-4-1 15,-1-3-6-15,0-6-1 0,-3-5-2 16,2 2-7-16,-1-4 3 0,-3-4 0 0,3 0-6 16,-1-2-3-16,0-3-3 0,-1-1 0 15,-7-3-4-15,19-3-1 0,-13-1 6 16,2-5-4-16,3-4-5 0,-5-1 1 0,4 0 1 15,-1-6 1-15,-1 1-2 0,2-2-4 16,-3-1-3-16,1 3 5 0,-1 4-4 0,-1 2 0 16,-2 1 2-16,1 3-4 15,-3 3-6-15,-1 2 6 0,1 4-2 0,-2 0 0 16,0 0 0-16,0 11 1 0,0-1 3 16,0 1 0-16,0 4-3 0,3 3 8 0,-1 0 3 15,0 1-4-15,2 0 3 0,-2 0-2 16,0-4 4-16,5 4-5 0,-4-3 2 0,7-2 0 15,-5-3-4-15,4-1 2 0,-1-3-1 16,3-1-8-16,1-4-1 0,1-2 0 0,1 0-7 16,1-3 6-16,0-7-4 0,-2-2 5 15,4-5 3-15,-3 1-4 0,-3-4 0 0,4-7 2 16,-5 2 0-16,-2 4 0 0,-1-2 1 16,-2 4 3-16,0 3-4 0,2 2 0 15,-5 1 1-15,-1 4 0 0,-1 1 3 16,0 2-2-16,-1 4 0 0,1 2-3 0,-11 0 4 15,11 0 0-15,-15 11 3 0,7-4-3 16,2 2 4-16,-3 0 3 0,3 5-1 0,-1 1 0 16,3-2-3-16,4 2-1 0,0 0 0 15,4 2 0-15,7 2-9 0,6-2-20 16,10 3-36-16,8 2-46 0,5-8-70 0,17 2-95 16,-9-9-364-16,18 1-138 0</inkml:trace>
  <inkml:trace contextRef="#ctx0" brushRef="#br0" timeOffset="158677.51">10168 1924 1717 0,'5'-5'-50'0,"-1"-1"21"15,-4 5 15-15,3-3 19 0,-3 4 0 16,0 0 15-16,0-6 6 0,0 6 7 0,0 0 3 16,1-1 12-16,-1 1 9 0,0 0 8 15,9 12-1-15,-7-3 2 0,-1 4 3 16,2 1 3-16,1 4 1 0,1 2 0 15,-4 5 1-15,-1 1 1 0,0 3-5 0,2 10 0 16,-2 1 2-16,0-4-6 0,-2 6 5 16,2-1-7-16,2-7-5 0,-2-4-12 0,0-2 5 15,5 1-8-15,-1-1-3 0,-1-3-5 16,0-3-4-16,4 1 0 0,-1-5-1 0,-2-4-2 16,6 2-5-16,1-7 0 0,3 1-12 15,4-3-13-15,2-3-18 0,-1-2-14 0,4-2-17 16,2-6-19-16,3 3-15 15,-1-6-21-15,12-2-29 0,-6-3-36 0,-2-5-33 16,-2 1-47-16,-2 1-73 0,-5 1-330 16,-5 2-150-16</inkml:trace>
  <inkml:trace contextRef="#ctx0" brushRef="#br0" timeOffset="159076.9">10912 2036 1855 0,'-5'-3'15'0,"1"-2"15"15,2 2 14-15,-2-3 13 0,-3 2 8 16,4 1 6-16,-4 3-2 0,7 0 0 16,-15 0-5-16,7 3 4 0,-4 3-5 0,-5 1-6 15,0 7-4-15,-6 6-3 0,4 4 3 16,-4 2-1-16,2 2 2 0,2 4-3 0,2 1-2 15,2 1-1-15,2 0 0 0,8-6-5 16,3-1-3-16,2-8-6 0,0 3-2 0,6 0-2 16,0 1-4-16,11 4-2 15,1-2 0-15,2-9-12 0,0-4-8 0,0-4-9 0,-1-1-5 16,-1-4-3-16,4-3-4 0,-2-2-3 16,0-1-3-16,0-4 2 0,1-5 2 15,3-10 0-15,-9 2 0 0,-1 1 1 16,0-9 3-16,-3-4 0 0,-3-2 2 0,-3-2 1 15,-3 2 0-15,-1 6-7 0,-1-2-13 16,-1 3-14-16,-4-1-18 0,1 3-28 0,0 4-35 16,-2 0-51-16,-1 5-46 0,1 2-80 15,-1 5-348-15,4-2-149 0</inkml:trace>
  <inkml:trace contextRef="#ctx0" brushRef="#br0" timeOffset="159567.14">11015 2015 1683 0,'4'2'2'0,"-4"-2"47"0,0 0 14 16,3 2 16-16,-3-2 3 0,0 0-5 0,3 2-6 15,-3-2 1-15,0 0 8 0,-3 10 8 16,3-6 2-16,-1 3-8 0,1 0 5 0,-4 3-8 16,2 1-7-16,-1 2-4 0,3 0-5 15,-2 3-8-15,2 1-3 0,0-2-3 0,2 4-4 16,5-2-5-16,-4 2-2 0,4-4-8 15,1 0-5-15,1 2-13 0,-1-3-6 0,3-3-14 16,-1 0-11-16,1-1-10 0,0-3-10 16,-1-1-11-16,0-2-8 0,1-3-2 0,0-1 1 15,-6 0 2-15,6 0 3 16,0-5 3-16,-3-1 5 0,0 2 1 0,-1-2 7 16,1-1 5-16,1 3 1 15,-6-1 5-15,4 1 7 0,-2 0 0 0,-2 2 1 0,2-1 1 16,-1 1 1-16,-4 2 2 0,6-4 1 15,-6 4 10-15,7 0 4 0,-7 0 6 0,0 0 8 16,0 0-2-16,0 0 7 0,10 0 4 16,-10 0 1-16,6 1 3 0,-6-1-3 0,13 0 1 15,-7-1 2-15,2-1 5 0,3 0 0 16,-5-2 15-16,4-2 5 0,2-1-2 16,-4-2-1-16,0-1 5 0,-2-1-10 0,-1-1-2 15,-2-3-8-15,0-2 1 0,-3-2-4 16,-3-5-6-16,-2-12-17 0,-4 2-17 15,-2 0-20-15,-1 0-25 0,2 9-29 16,-1 7-32-16,0 2-67 0,-2-1-47 0,3 5-98 16,0 7-136-16,0-1-99 0,1 3-64 15</inkml:trace>
  <inkml:trace contextRef="#ctx0" brushRef="#br0" timeOffset="159902.07">11916 2046 1508 0,'0'-6'-18'15,"0"1"26"-15,0 1 32 0,0-2 18 0,0 0 16 16,0 2 13-16,0 4 6 0,3-7 4 15,-3 7-3-15,0-7-6 0,0 7-4 0,0-4-11 16,0 4-8-16,0 0-7 0,0 0-4 16,0 0-4-16,-4 22 0 0,0-5-2 0,-3 6-2 15,-3 13-3-15,-1 4-2 16,3-1-3-16,-1 1-9 0,-3 13 1 0,6-10-6 16,-3 1 0-16,6-2-2 0,-4-5-12 15,2 3-23-15,4-10-34 0,1-3-33 0,0-7-48 16,-2-1-71-16,4-4-67 0,-2-1-137 15,4-5-203-15,-2-2-106 0</inkml:trace>
  <inkml:trace contextRef="#ctx0" brushRef="#br0" timeOffset="160159.8">11836 2031 1581 0,'0'-23'-53'0,"-3"4"37"16,1 4 12-16,4 2 27 0,-2 3 14 15,0 1 14-15,0 2 7 0,0-4-1 0,3 6 2 16,-3-1-8-16,1-1-4 0,1 3-3 16,7-1-5-16,-1 2-5 0,2-1-4 0,1 2-3 15,3 4 0-15,4 3-4 0,-4 1-3 16,7 3 2-16,-6-2-6 0,6 5-2 16,-5 3 0-16,1 2-5 0,-2 0-5 0,-2-1-15 15,-1 3-13-15,-3-1-13 0,-5-2-18 16,0 2-33-16,-6-3-46 0,2 1-35 0,-2 0-71 15,2-1-256-15,-3-2 0 16</inkml:trace>
  <inkml:trace contextRef="#ctx0" brushRef="#br0" timeOffset="160736.04">12129 2439 1282 0,'0'5'-27'15,"0"-1"29"-15,0 2 27 0,2-2 26 16,-2-4 16-16,4 3 13 0,3-3 7 0,-7 0 10 16,0 0-3-16,10-5 1 15,-4 0-2-15,-2-3-6 0,3-2-12 0,-3-1 1 0,0-2-5 16,3-3-9-16,-6-2-10 16,4-5-5-16,-1-1-6 0,-1-3-5 0,-2-11-3 15,3-1-6-15,-1-1-3 0,-1-2-7 16,0 4-1-16,-2 4 0 0,1 8-6 0,-2 3-1 15,1 3 1-15,0-2-6 0,0 6-12 16,-2 2-12-16,0 3 0 0,-3 2-4 0,2 2 4 16,-2 6 5-16,-2-1-6 0,7 2 1 15,-10 5 1-15,4 2 3 0,-3-1 0 0,6 1 0 16,-4 4 3-16,5-3-2 0,-3 3 4 16,5-2-1-16,0 2-2 0,2-1 1 15,1 1 1-15,3-1 2 0,0 0-1 16,4 1-7-16,2-4-3 0,-4 0-5 0,4 0 0 15,-1-4-1-15,1 3 1 0,1-4 6 16,-1 0-5-16,0-2-1 0,0 0 5 16,1-4 5-16,1 2 3 0,1-2 0 0,0-1-1 15,-1-1 11-15,-2 0 7 0,2 0 4 16,-4 3 1-16,-2-3 2 0,2 4-5 0,-3-1-1 16,-1 1 0-16,1 2 0 0,-7 0 2 15,5 4-4-15,0 3 6 0,-3 0 7 0,-2 6 2 16,0 3 4-16,0 2 1 0,-2 6 6 15,2 2 2-15,-2 0-7 0,2-3-3 16,0 6 0-16,0-1 2 0,0-2-6 16,2-1-3-16,0-5-26 0,3 0-22 0,-4-4-21 15,1 2-22-15,3-6-22 0,-1-2-21 16,0-2-43-16,-2-4-31 0,5 2-10 0,-4-6-24 16,-3 0-311-16,12-8-37 0</inkml:trace>
  <inkml:trace contextRef="#ctx0" brushRef="#br0" timeOffset="160890.11">12555 2273 1377 0,'8'-21'-42'0,"3"0"30"15,-2 4 26-15,-1 3 13 0,0 4 6 0,-4 0 0 16,3 1 1-16,-6 2-9 0,1 4 6 16,-2 3 4-16,0 0 9 0,0 0-1 0,0 0 1 15,-2 15-5-15,1-6 3 16,-1 3-1-16,-3 1-1 0,3 3-4 0,-2 2-5 0,0-1-3 16,-1 0-10-16,1 0-32 15,3 0-42-15,1-4-63 0,-5-3-79 0,5 2-338 16,0-5-38-16</inkml:trace>
  <inkml:trace contextRef="#ctx0" brushRef="#br0" timeOffset="161034.11">12650 1994 1465 0,'-5'-16'-32'16,"1"-1"6"-16,1 7 0 0,2-2 6 15,-1 8 7-15,-2 0 3 0,1 1 4 16,1-3-14-16,2 6-18 0,-3-1-16 0,3 1-28 15,0 0-39-15,0 0-225 0,0 0 139 16</inkml:trace>
  <inkml:trace contextRef="#ctx0" brushRef="#br0" timeOffset="161386.51">12800 2033 1036 0,'2'3'69'0,"-2"-3"11"0,0 0 13 0,-2 4 2 16,2-4-7-16,-2 6 8 0,2-6 4 0,-6 9-3 15,-2-2 2-15,-1 3-4 0,-3 1 3 16,-1 7-1-16,-5 5-1 0,1-5 0 16,-3 11-6-16,3-1-6 0,-1 0-4 15,6 0-10-15,1-3-5 0,0-4-7 0,8 1-3 16,0-2-4-16,1-1-9 0,4-4-3 16,3 1-8-16,-2 0-4 0,6-2-14 0,-1-2-13 15,3-4-9-15,-1-3-9 0,2 1-1 16,1-4-9-16,-2 0-5 0,2-6 1 15,2 1-1-15,-1-4-3 0,-1-4 2 0,2-3 6 16,-3-6 1-16,2-8 6 0,1-2 3 16,-3-1 5-16,-3-3 2 0,-3-2-1 0,1 2 4 15,-3 2 1-15,0 6 3 16,-4 3-1-16,0 4 1 0,0-1 0 0,0 4-9 16,-2 1-18-16,-2 4-26 0,-3 0-28 15,2 1-41-15,-4 0-55 0,5 5-82 0,-3 1-377 16,3 2-136-16</inkml:trace>
  <inkml:trace contextRef="#ctx0" brushRef="#br0" timeOffset="162263.28">12989 2305 1684 0,'-2'5'-8'15,"2"-1"37"-15,0-4 23 0,-2 6 17 16,2-6 15-16,0 0 13 0,0 3 6 0,0-3-5 15,0 0-8-15,0 0-4 16,0 0-2-16,13-13-6 0,-9 6 3 0,5-2-5 16,-8-1-8-16,8-5 0 0,-3 1-8 15,-2-4-4-15,1-1-12 0,-2-4-1 0,6-1-3 16,-6-5-2-16,0-9-7 0,2 8 4 16,-3 3-14-16,0 1 2 0,-2 6-11 0,0-2-2 15,-2 4-4-15,0 1-11 0,-1 2-7 16,1 1 1-16,-1 5-4 0,-2-2 2 0,-2 1-5 15,2 3 2-15,-2 1-2 0,1 1-4 16,-1 4-3-16,2-1 8 0,5 2-9 0,-17 3-1 16,10 4 0-16,1-3-1 0,-1 1 3 15,6 2-2-15,-4 0-2 0,3-1 4 16,0 1 1-16,2 0 4 0,0-2-1 16,2 2 4-16,5-1 0 0,-1 1-4 0,2-2 1 15,3 1-5-15,-3-2-2 0,5 0-2 16,-1 0 4-16,3-2-3 0,-3 0 3 0,3-2-3 15,2 0 6-15,-2 0 5 0,0 0-3 16,-1 0 4-16,0 0 0 0,-2-2 0 16,-2 2 4-16,0 2 3 0,1-2-1 0,-2 0 2 15,-4 1-2-15,4 3 3 0,-3 0 6 16,1 1-1-16,-4 3 4 0,4 2 2 0,-3 1 2 16,0 2 4-16,3 2 7 0,-4 2-7 15,0 0 0-15,1 2 2 0,2 2 0 16,-4-5-2-16,3 2 4 0,-1-2-5 15,0 4-1-15,3-7-1 0,-2-2 1 0,-2 0 2 16,3 1-2-16,-2-1-5 0,3-3 3 16,0-3-3-16,-2 1-2 0,3-2-2 0,-3 0-5 15,3-4-3-15,1 2 0 0,-9-2 1 16,15-4-6-16,-7 0 6 0,0-4 1 0,-2 1 1 16,2-1 5-16,1-5 6 0,-1 0 8 15,-1-2 4-15,1 0 2 0,0-3 6 0,-1 2 7 16,-1-2 7-16,1 6 1 0,-3 0-3 15,0 0-5-15,0 2-4 0,1 2-2 0,-3 2-9 16,-1 4-2-16,-1 2 2 16,0 0-5-16,0 0 4 0,-12 25-4 0,4-12 1 15,1 8-3-15,-1 1-2 0,3 1 0 16,0 0 2-16,0-1-10 0,2 1-14 0,0 4-24 16,-1-7-35-16,4-4-37 0,0-1-55 15,0 0-52-15,2-6-92 0,3 1-125 0,-4-5-101 16,3-2-37-16</inkml:trace>
  <inkml:trace contextRef="#ctx0" brushRef="#br0" timeOffset="162417.95">13684 1776 1442 0,'-2'-25'-31'0,"-1"6"12"0,0 4 0 0,-4 2 7 15,4 3 5-15,-6 3 7 0,5 2-5 16,-5-3 2-16,5 2 6 0,0 3-15 0,-3-2-27 15,4 3-45-15,3 2-46 0,-9 0-239 16,9 0 118-16</inkml:trace>
  <inkml:trace contextRef="#ctx0" brushRef="#br0" timeOffset="162618.41">13596 1963 1077 0,'0'0'80'0,"0"0"21"0,0 0 10 16,0 0-5-16,0 0-6 0,0 0-6 16,17-8-8-16,-4 2-8 0,3-1-7 0,8 0-7 15,1 0-13-15,8-6-2 0,7 1-5 16,-3 4-19-16,3-2-28 0,0-3-38 0,0 2-65 16,-1-3-56-16,-6 2-86 0,1 3-289 15,-11-2-39-15</inkml:trace>
  <inkml:trace contextRef="#ctx0" brushRef="#br0" timeOffset="163294.6">13974 1712 1402 0,'-9'0'-48'15,"4"2"38"-15,-5-2 30 0,7 2 21 16,-6-1 34-16,3 3 19 0,-3-1 9 0,1 5 9 16,0 2 5-16,-6 3 1 0,2 4 15 15,-6 9-6-15,1 2-4 0,0-1-10 16,2 1-2-16,5-3-11 0,-3 6-1 0,0-1-17 15,5-5-9-15,2 0-1 0,3 0-10 16,6-2-6-16,-1-2 3 0,5 5-12 0,-4-3-10 16,10 6-3-16,-1-6-21 15,0 0-11-15,2-6-18 0,-1-2-15 0,-1-3-21 16,3-5-18-16,-1-1-11 0,-2-2-3 16,3-2 1-16,-2-2-1 0,2-4 5 0,-1-4 2 15,-1 1 7-15,4-8 10 0,-2 2 3 16,2-7 12-16,-1-6 10 0,3 0 10 0,-2 4 5 15,-4 6 7-15,-5 2 5 0,2 1 0 16,-5 4 1-16,1 3-4 0,-4 2 5 0,-2 2 6 16,0 2 8-16,0 0 10 0,0 0 5 15,-14 12 1-15,7-6 7 0,0 1 0 0,4 1-5 16,-4-1 3-16,4 1-4 0,-2-2 0 16,0 1-2-16,3 0-2 0,2-1 0 15,-1 2-1-15,2-2-1 0,4-1-3 16,3-2-5-16,1 2-9 0,-1-3-25 0,2-2-9 15,5-2-22-15,0-1-9 0,-3 0-15 16,3-1 1-16,0-5 5 0,2 3 4 0,-2-6 13 16,1 0 2-16,-2-2 3 0,10-9 17 15,-9 5 7-15,-1 2 4 0,-2 5 7 0,0-1 6 16,-4 3-3-16,0 2 3 0,1 1-1 16,-6 4 1-16,-1 1 4 0,-2 1-3 15,0 0 4-15,0 16 0 0,-2-2 8 0,-6 2 8 16,-4 13 6-16,-3 5 4 0,0 4 2 15,-5 11 7-15,-2 4 2 0,-1 0-1 0,3 3 6 16,-2 4-1-16,4-2 1 16,-2 0 7-16,6 1-3 0,1-5 1 0,1 5 5 15,-1-4-2-15,3-3 6 0,-3-10 2 16,1-8 6-16,-8-2-2 0,3-4 0 0,-10-4-9 16,2-6 2-16,2-6-7 0,3-5-3 15,-2-5-3-15,4-5-13 0,-2-3-35 0,1-7-22 16,1-14-28-16,5-3-41 0,3-10-45 15,8-8-74-15,8-13-91 0,13-3-133 0,4-7-116 16,21-15-62-16</inkml:trace>
  <inkml:trace contextRef="#ctx0" brushRef="#br0" timeOffset="163561.12">14874 1856 1443 0,'-2'-3'-50'0,"-1"-3"34"16,0 1 20-16,1 1 20 0,-1-2 26 15,1 2 3-15,2 4 8 0,-2-7-2 0,1 5 7 16,1 2-6-16,0-5 1 0,0 5-7 16,0 0-5-16,1-6-8 0,1 4-4 0,5 1-1 15,1-5-4-15,2 5-3 16,5-3-4-16,0 0-12 0,7 1-19 0,3-1-18 15,-3-1-28-15,-1-1-26 0,0 3-29 16,-2-4-37-16,-2 2-17 0,2-1-49 0,-6 3-249 16,-1-1 33-16</inkml:trace>
  <inkml:trace contextRef="#ctx0" brushRef="#br0" timeOffset="163911.18">15113 1751 1156 0,'-3'4'-64'0,"0"1"29"0,-3 4 21 0,3-4 27 16,0 6 15-16,1 2 12 0,-5 3 12 15,5 2 8-15,-6 5 1 0,3 1 8 0,2 3 7 16,-4-2 2-16,2-1-2 16,2 2-6-16,-4 8-2 0,4-5-3 0,0-5-2 15,-4 3-5-15,3-2 0 0,3-1-5 16,-4-2 3-16,-2 2-2 0,4-2 5 0,-4-5 3 16,4 4 4-16,-6-4 1 0,3 0 1 15,-3-4-6-15,-1-1 2 0,-1-3-10 0,-1 1 10 16,-1-5-9-16,1-1 1 0,-3-4-4 15,0 2 0-15,-2-2-16 0,4-4 4 0,3-3-6 16,0 1-8-16,-1-2-1 0,5-1-2 16,-1 1-4-16,6 0-2 0,1 1-6 0,1 1-8 15,8-3-16-15,-1 2-11 16,5 1-4-16,6 0-4 0,-3 2 1 0,6-1 7 16,-2 3-1-16,10-2-5 0,-1 0-7 15,3 2-17-15,8-4-5 0,0 3-27 0,-7-1-23 16,-1 2-33-16,-1-2-46 0,-4 4-53 15,0-3-107-15,1-2-225 0,-4 2-75 0</inkml:trace>
  <inkml:trace contextRef="#ctx0" brushRef="#br0" timeOffset="164342.9">15330 2046 1555 0,'-5'-2'0'0,"5"2"29"0,-2-2 20 15,2 2 14-15,0 0 8 0,-4-4-1 16,4 4-2-16,0 0-5 0,0 0-4 0,0 0-2 16,-7 8 1-16,5-3 4 0,2 1-2 15,0 2-5-15,0 1-3 0,2 0-5 0,-2-1 3 16,0 3-5-16,3-1-1 0,1 2-4 16,-1-1-4-16,-2-2-5 0,1 1-3 0,0-1 0 15,3-1-5-15,-1-1 2 0,-2-1-1 16,2 1-1-16,4-3-6 0,1 0-2 0,-9-4-3 15,15 1 3-15,-15-1 0 16,16-1-1-16,-5-5-6 0,4-2-2 0,-2 1 3 16,1-7 0-16,0 1-5 0,12-8-3 15,-7 5 8-15,-5 3 1 0,-1 1 4 0,-1 1-2 16,-1 3 2-16,-5 0-4 0,2 1-6 16,-1 1 4-16,-3 3-1 0,0 3-8 15,-4 0 5-15,7 7-3 0,-4 0 3 0,-3 3 0 16,0 3 0-16,0 3 1 0,0-1 9 15,-1 3-5-15,-1 6 2 0,4-4-2 0,-1 4-2 16,4 3 1-16,2-2 0 16,-4 1-8-16,6-1-24 0,-1-5-39 0,3 4-38 0,-2-6-55 15,-1-5-73-15,2-2-109 16,2-2-113-16,1-6-146 0,0-5-95 0</inkml:trace>
  <inkml:trace contextRef="#ctx0" brushRef="#br0" timeOffset="164544.6">15802 1969 1596 0,'0'0'-15'0,"-7"-4"25"16,7 4 19-16,0 0 3 0,-2-4 7 0,2 4 0 16,2-6-12-16,5 2 2 0,-1 0-3 15,3 1-2-15,4-3-8 0,1 1 2 16,0-6-25-16,8 2-31 0,-2-1-34 15,4 1-41-15,4-9-44 0,-2-2-69 0,1-1-202 16,-1 0 63-16</inkml:trace>
  <inkml:trace contextRef="#ctx0" brushRef="#br0" timeOffset="164802.03">15940 1581 1096 0,'-6'16'-32'0,"-3"-3"42"0,1 2 28 16,2 0 25-16,-5 7 14 0,-1 10 9 0,-1 4 9 16,-2 3 6-16,0-2 0 0,1 3-1 15,0-1 0-15,1 0-8 0,0 4-3 0,3 0-3 16,2-2-13-16,1 3-5 0,6-10-5 16,1-5-6-16,3 13-4 0,7-2-4 0,5-2-5 15,7-4-2-15,8 3-7 0,9-6-17 16,4-6-25-16,8-3-20 0,5-3-24 15,4-7-38-15,2-1-54 0,-7-7-58 0,4-2-88 16,-3-2-322-16,11-4-111 0</inkml:trace>
  <inkml:trace contextRef="#ctx0" brushRef="#br0" timeOffset="197214.6">6607 9179 321 0,'0'-3'98'0,"0"3"-19"15,0 0-12-15,0-5-1 16,0 5 14-16,0 0 0 0,-2-5-9 0,2 5 2 16,0 0 5-16,0 0 1 0,0 0 2 15,2-5 1-15,-2 5-10 0,0 0 1 0,0 0 2 16,0 0-7-16,0 0 3 0,0 0-4 15,0 0-1-15,0 0 4 0,0 0 5 0,0 0-4 16,0 0-6-16,0 0-3 0,0 0-8 16,0 0-3-16,0 0-6 0,0 0-2 0,0 0-7 15,0 0-2-15,0 0-4 0,0 0 3 16,0 0-3-16,0 0 1 0,3 17-2 0,-1-11 0 16,-2-1-3-16,1 3 6 0,-1 2-4 15,0-2-2-15,0 4-4 0,2 2 9 0,-2 0-8 16,2 7-2-16,1 0 3 0,-3 2-2 15,0 0-9-15,2 5 2 0,-2 0-3 16,0 0 4-16,0 1-4 0,-2 1 2 0,2 1 0 16,0-4-4-16,-5 10-1 0,3-5-1 15,2-4 1-15,0-2-4 0,-1 0 4 0,-1 3 3 16,-1-4-4-16,3-3-3 0,-2-1 3 16,0 0 3-16,2 0-7 0,-3 3-3 0,3-3 4 15,-1-1 1-15,-1-2 2 0,0 1-8 16,2-4 1-16,-3-2 7 0,3 0-2 15,0-3-5-15,-2 1 2 0,2-3-3 16,0 1-11-16,0-5-11 0,0 4-14 0,0-3-17 16,0-1-21-16,0-4-33 0,0 0-39 15,0 0-30-15,0 0-69 0,0 0-106 0,-4-15-262 16,4 5-112-16</inkml:trace>
  <inkml:trace contextRef="#ctx0" brushRef="#br0" timeOffset="199714.31">6625 9147 1554 0,'-1'-5'-70'16,"1"1"34"-16,0 4 18 0,-4-6 17 16,4 3 17-16,0 3 13 0,0 0 13 0,-3-6 10 15,3 6 9-15,-2-4 4 0,2 4 8 16,0 0 1-16,0-5-1 0,0 5 0 0,0 0-5 16,-2-4-3-16,2 4-7 0,0 0 0 15,0 0-6-15,0 0-1 0,0 0-4 0,0 0-3 16,0 0 10-16,0 0-14 0,0 0 14 15,0 0-20-15,7-4-1 0,-7 4 1 16,10-2-8-16,-3 2 0 0,1-2-1 16,0 0-2-16,3 0-1 0,2 0 1 0,2 1-4 15,-3 1-3-15,3-2-4 0,-3 0 1 16,3 0 4-16,-1 0-4 0,1 1 2 0,-1-1-3 16,1 2-2-16,2-2 0 0,0 0-3 15,-2 2-1-15,1-5 3 0,1 5 3 0,4-3-7 16,-2 3-1-16,2-4 2 0,0 0-2 15,0 2 1-15,3 1 8 0,-4-3-9 0,3 2 0 16,1 2 0-16,-4-2 0 0,3-1-3 16,-1 1 0-16,-2 2 1 0,3-2-2 15,-1 2 2-15,-2-3-1 0,3 1 0 16,-1 2 2-16,-2 0 1 0,4 0-3 0,-6-1-1 0,5 1 1 16,1 0 3-16,-4-2-2 15,2 2-5-15,-1-2 6 0,-1 4-2 0,-3-4 3 16,0 4-7-16,3-2 2 0,-4 0-1 0,1 0 1 15,0-2 4-15,0 2 7 0,-4 0-6 16,5 2 0-16,-4-4-4 0,1 2 1 0,0 0-1 16,2 0-1-16,-2-2-2 0,-2 2 3 15,0 0 0-15,2 0-3 0,0-2 1 0,-1 2 0 16,1 0 5-16,2 2-2 16,0-2-3-16,-3 0 3 0,0 0-3 0,-2 0 1 0,2 0 0 15,1 0-1-15,0-2 1 0,-3 4 4 16,5-4-6-16,-2 2 3 0,0 0 4 15,0-2-4-15,-1 2 4 0,-1 0-6 16,2-1 3-16,0 1 0 0,-2 0-1 0,0 0-3 16,0 0 3-16,0-2 2 0,-3 4-4 15,0-4 2-15,1 2 2 0,-1 0-2 0,1 0-3 16,-3 0 3-16,0 2 1 0,4-4-1 16,-2 2 9-16,-2 0-11 0,4 0 6 0,1 0-3 15,-1 0-4-15,1 0 7 16,2 0-4-16,0 0 3 0,-3 2-4 0,3-2 0 0,0 0-3 15,-1 1 2-15,-1-2 0 16,0 1 0-16,-1 1 3 0,1-2-2 0,-3 1 3 16,1 1-4-16,-3-1-3 0,2 0 6 15,1 0 0-15,-4 0-4 0,-1 0 1 0,-6 0 1 16,13 2-2-16,-13-2-2 0,8 0 3 16,-8 0-1-16,8 0-1 0,-8 0-3 0,9 0 3 15,-9 0 1-15,0 0 6 0,8 0-7 16,-8 0 1-16,0 0-2 0,8 0 0 0,-8 0 6 15,0 0-3-15,0 0-3 0,7 2-1 16,-7-2 7-16,0 0-9 0,4 2 8 0,-4-2-5 16,4 2 1-16,-4-2 3 0,0 0-3 0,0 0-1 15,4 2 4-15,-4-2 2 16,0 0-6-16,0 0 5 0,5 3-3 0,-5-3 0 16,2 3 2-16,-2-3-2 0,1 4 3 15,-1-4-3-15,3 3 3 0,-3-3-4 0,2 4 5 16,-2-4 1-16,2 4 1 0,-2-4 3 15,2 5-7-15,-2-5-6 0,3 6 8 0,-3-1-4 16,0 0 0-16,0 0-1 0,1 1 6 16,-1-1-7-16,0 1 3 0,0 1-2 0,0 1 3 15,0 2-2-15,-1-3 1 0,1 4 0 16,0 1 3-16,-3-2 0 0,3 0 1 0,-2 0-2 16,2 3-2-16,-2 0 0 0,2 1 5 15,-2-1-4-15,2 0 4 0,-3 2 3 0,3 0-7 16,0 1-1-16,0 1 1 15,-1-2 0-15,1 2 6 0,0 0-7 0,0-2 1 16,-4 2 0-16,4-2 4 0,0 3-2 16,-3-3 1-16,3 1 3 0,-2-1-2 0,2 2-3 15,-2-2-1-15,2 1 1 0,0-1-2 16,0 0 0-16,0 1 3 0,-1-2 0 0,-2 1-1 16,3 1-1-16,-4-2 0 0,4 0 0 15,-3-1-1-15,3-1 2 0,-2 2 0 0,2-1-1 16,-2 1 1-16,2-3 4 0,0 2 3 15,-1 1-6-15,1-4 0 0,-3 2-1 0,1-1 0 16,2-1 1-16,-2 0-4 0,2-1 11 16,-2 2-10-16,2-1 1 0,-3-1 0 15,3-2 2-15,-1 1-3 0,1-1 4 0,0 2-4 16,-2-4 3-16,2 0 0 0,-2-1-3 16,2 2 1-16,0-2 3 0,-3 0-3 0,3 0 2 15,0-4-2-15,-2 7 7 0,2-3-3 16,0-4-5-16,0 3 5 0,0-3 0 0,-2 4-3 15,2-4 1-15,0 0 2 0,0 6 1 16,0-6-4-16,0 3-4 0,0-3 5 0,0 0-5 16,-2 7 7-16,2-7-3 0,0 0 3 15,0 0-2-15,0 0-2 0,0 0 3 0,0 5 1 16,0-5-2-16,0 0-1 16,0 0-2-16,0 0 2 0,0 0 1 0,0 0 0 15,0 0 2-15,-2 4-2 0,2-4 2 16,0 0 1-16,-6 2-2 0,6-2 3 0,0 0-6 15,0 0 2-15,0 0-4 0,-11 0 2 16,11 0-3-16,-4 2 6 0,4-2-2 0,0 0 1 16,-10 0 1-16,10 0-3 0,-8 1-1 15,8-1 5-15,-12 0-3 0,12 0 0 0,-8 0-1 16,8 0-1-16,-12 2 4 0,7-2-1 16,5 0 1-16,-10 0 0 0,10 0-2 15,-10-2-4-15,10 2 4 0,-13 0 3 0,13 0-3 16,-15-1-1-16,8 1 3 0,-1 0-7 15,1-2 4-15,-3 0 3 0,2 2 0 0,8 0 0 16,-17-2-1-16,7 2-3 0,2 0 3 16,-1 0-1-16,-1-2 8 0,2 2-10 0,-4-2 0 15,0 2-1-15,2 0 6 0,-1 0-7 16,-1-2 0-16,2 2 6 0,-2-1-6 0,0 1 6 16,-3 0-6-16,2 0 4 0,1-2-2 15,-3 2 1-15,1 0 3 0,-3 0-5 0,2 0 5 16,1 0-6-16,-1 0 2 0,0 2 1 15,0-1 5-15,0-1-2 0,3 0-4 0,-3 0 0 16,-1 2-3-16,1 0 1 16,1-2 3-16,-4 2 2 0,4-2-5 0,-2 2 1 15,-4 0 6-15,1 0-3 0,3-2-1 16,-3 1-1-16,2 1 6 0,-2 0-6 0,-2 0 3 16,3 0-1-16,-4 0 0 0,4 0 0 15,-4-1 0-15,4 1 4 0,-2 1 0 0,1 0-4 16,1-1 0-16,-1 2 0 0,0-2 0 15,2 0 0-15,-2 0 2 0,4 2-4 0,-3-2-1 16,1-1 6-16,2 1-3 0,0 0 0 16,0 0-4-16,-1-1 0 0,-1 1 7 0,3-2-2 15,-1 0 3-15,-2 3-4 0,3-3 2 16,-1 0-4-16,-2-3 2 0,7 3 2 16,-7 0 4-16,0 0-7 0,0 0-2 0,-2 0 3 15,2-2-3-15,0 2 2 0,1 0 1 16,-3 0-3-16,-2 0 2 0,0 2 0 0,4-2 7 15,-4 0-6-15,1-2-1 0,-2 2-2 16,5 0 1-16,-1 0 1 0,-2-1 0 0,3 1-1 16,-1 0 4-16,-1 0-3 0,-2-2 5 15,4 2 2-15,0 0-2 0,-1-2 1 0,-2 4-8 16,3-2-1-16,-5 0 2 16,3-2-1-16,-2 2 8 0,4 0-8 0,-2 0 5 0,2 0 1 15,0 0-9-15,1 2 5 16,-1 0-1-16,2-2 1 0,5 0 1 0,0 0 0 15,-4 0 4-15,6-2-4 0,8 2 2 16,-15 0 0-16,10 0 2 0,5 0 0 0,-12 0-4 16,7-2-1-16,5 2 1 0,-8 2 2 15,8-2-3-15,-9-2 1 0,9 2 3 0,0 0 0 16,-11 0-1-16,11 0-1 0,0 0 1 16,0 0-1-16,-6-2 8 0,6 2-8 0,0 0 1 15,-6 4-2-15,6-4 1 0,0 0 2 16,0 0 1-16,0 0-10 0,0 0 5 0,0 0 0 15,0 0-3-15,0 0-2 0,0 0-13 16,0 0-11-16,0 0-18 0,0 0-15 16,0 0-21-16,0 0-15 0,-8-4-18 0,8 4-23 15,0 0-28-15,0 0-24 0,0 0-64 16,0 0-360-16,0 0-114 0</inkml:trace>
  <inkml:trace contextRef="#ctx0" brushRef="#br0" timeOffset="200759.19">6914 9816 1513 0,'-5'-3'-86'0,"5"3"38"16,0 0 15-16,-3-2 22 0,3 2 18 15,-3-5 8-15,3 5 4 0,0 0 15 0,-4-2 8 16,4 2 12-16,0 0 4 16,0 0 4-16,0 0 1 0,-2-2 5 0,2 2-9 15,0 0 1-15,0 0-6 0,0 0-1 16,0 0-2-16,6-5-7 0,-6 5-4 0,4-4-1 15,-4 4-4-15,11-1-3 0,-11 1-5 16,13 0 2-16,-5-2-3 0,2 2-6 0,2-2 4 16,3 0-7-16,0 0 1 0,2 2 6 15,0-2-8-15,4 2 1 0,-1-1-2 0,4-1-3 16,-1 2-3-16,2 0 7 0,2-2-11 16,5 2 5-16,-1 0 0 0,3-3-3 0,12 1 8 15,-2 1-2-15,5-1 1 0,-6 1-5 16,4-1 3-16,-4 1-2 0,4 1 3 15,-9 0-1-15,-3-2-3 0,-3 4 2 0,2-4-3 16,-3 2 4-16,1 0-10 0,-7 0 4 16,6-4 0-16,-8 4 3 0,2 0-5 0,-2 0-2 15,1-2 2-15,-4 2 0 0,1 0 4 16,1-1-6-16,-4 1 3 0,-1-2-2 0,-2 2 1 16,0 0 0-16,2-2 0 0,-3 2 2 15,-3 0-3-15,1 0 0 0,-2 0-4 0,1-2 4 16,-2 2-2-16,-1-1-1 0,0 1 4 15,-8 0-3-15,11 0 4 0,-11 0-3 16,10-2-3-16,-4 2 3 0,-6 0-3 16,7-2 0-16,-7 2-1 0,0 0-1 0,10 2 7 15,-10-2-3-15,0 0-5 0,0 0 2 16,9 0-4-16,-9 0-5 0,0 0-8 0,0 0-15 16,6-2-19-16,-6 2-23 0,0 0-30 15,0 0-28-15,0 0-41 0,0 0-63 0,8 0-408 16,-8 0-143-16</inkml:trace>
  <inkml:trace contextRef="#ctx0" brushRef="#br0" timeOffset="203631.57">6800 9745 1623 0,'4'0'-84'0,"-4"0"29"0,0 0 16 16,0 0 11-16,0 0 9 0,0 0 18 0,8-2 7 16,-8 2 8-16,0 0 8 0,0 0 3 15,0 0-1-15,0 0 4 0,0 0 4 0,0 0-3 16,0 0-6-16,0 0 5 15,0 0-6-15,0 0 2 0,0 0-8 0,7 2 1 16,-7-2-3-16,0 0 4 0,0 0 0 16,0 0-4-16,-7 9 1 0,7-9 0 0,-1 5 13 15,-3-1-5-15,-3 1 3 0,6-2-1 16,-6 3 0-16,1 1 6 0,-3 1 1 0,3 0 0 16,-5-2 3-16,3 4-7 0,0 1 0 15,-3 1 4-15,-2-1-5 0,3 0-4 0,-3 5-3 16,-4 1 0-16,2 0-1 0,3 0 1 15,-9 7-4-15,2 1-3 0,-2-1-1 0,2 3-2 16,-1-1-1-16,-1 5 3 0,-3-3-3 16,1 3 1-16,-9 6-5 0,4 1 2 15,-4 0-1-15,0-1 2 0,2 0-4 0,-7 4 5 16,4 0-3-16,-5-1-1 0,-1 2-1 16,-1-2-2-16,0-3-4 0,1 4 5 0,-6 2 3 15,0-4-3-15,1-1-4 0,3 4-1 16,-4-3 5-16,3 7-3 0,-4-3 0 0,2 0 1 15,0 1 0-15,-2-2-1 0,2 2 1 16,-1 1-1-16,1-4 2 0,3 2-1 0,-6-2 1 16,3 2-2-16,2-2 5 0,-1 0-4 15,-2 2 5-15,1-1-2 0,3 2 2 16,-4-4 2-16,1 3 2 0,2-1 1 0,-2-1 2 16,0-3 1-16,2 2 5 0,-3 0-2 15,3-5 0-15,2 3 0 0,3-1-3 0,-1-5 3 16,1-1-1-16,1 1 5 0,5-5 1 15,-5 5-2-15,-2 2-1 0,2-2-1 0,1 0-2 16,5-5 2-16,-2-2 0 0,4 1-2 16,-11 3 3-16,-1 2 0 0,10-8-2 0,-13 5-4 15,1 0 8-15,3-1-4 0,-1 1 6 16,0-1-10-16,6-5-1 0,1 1-1 0,-2 0-5 16,5-1 1-16,-2 1-2 15,4-4 5-15,-1 2-7 0,4-3 5 0,0 2-3 0,7-6-2 16,3 0-2-16,0-3 3 15,2 0-1-15,1 1-2 0,0-3-5 0,2-2 4 16,2 2 2-16,0-2 0 0,-1 1-2 16,1-3 1-16,1 1-5 0,4-1 2 0,-4 2-5 15,3-2-8-15,-2-1-5 0,-1-1-11 16,5 1-7-16,-4 1-12 0,2-4-18 0,4-1-21 16,-3 4-16-16,0-3-19 0,3-1-29 0,0 0-33 15,0 0-43-15,-12-6-419 0,9 1-144 16</inkml:trace>
  <inkml:trace contextRef="#ctx0" brushRef="#br0" timeOffset="204447.74">1177 13832 1612 0,'0'-14'-102'0,"0"5"21"15,0-1 24-15,-2 2 7 0,2 1 25 0,0 1 11 16,0 3 21-16,0 3 12 0,0-8 10 16,0 4 5-16,0 4 5 0,0-6 4 0,0 6-1 15,-3-5-6-15,3 5-3 16,0 0 3-16,0 0-12 0,0 0 3 0,0 0 3 16,8 16 14-16,-4 2 3 0,0 5 4 15,7 12-3-15,-1 3 2 0,-2 4-6 0,2 2-2 16,2 10-3-16,-4-9 2 0,0 1-7 15,3 12-2-15,-5-12-2 0,3-3-13 0,-3-1-17 16,2-2-31-16,-2-5-32 0,2-1-42 16,-3-9-46-16,2-2-73 0,-4-7-330 0,-1-1-55 15</inkml:trace>
  <inkml:trace contextRef="#ctx0" brushRef="#br0" timeOffset="204926.6">1184 13695 1464 0,'-4'-13'-47'15,"-1"-3"17"-15,2 7 20 0,-2-1 8 16,3 1 10-16,-1 0 13 0,3 0 5 16,0 0-4-16,0 1-1 0,0-2 2 0,3 3-3 15,1-4-4-15,-1 5 3 0,0-4-7 16,4 3 2-16,1-2-4 0,3 2-3 0,-1 3 0 15,6-3-3-15,1 2 6 0,3 3-8 16,0 0 7-16,4 2-4 0,-6 2 2 16,5 0-3-16,2 3 0 0,-3 4 1 0,1-3-4 15,-8 4-3-15,2-3 6 0,0 4 0 16,-4-2-5-16,-1 2 6 0,-2-2-3 16,-2 2-4-16,-1-1 8 0,-2 1-7 0,-2-1 3 15,1 1 3-15,-1-2 0 0,-3 2-1 16,0-2-2-16,-3 1 0 0,1 1-1 0,-3 3 4 15,4-3 2-15,-3 0-1 0,-1-1-6 16,1 3 8-16,3-2-12 0,-4 1 8 0,3 1-4 16,-1-1 7-16,1-1-3 0,4 3-2 15,-2-2 5-15,3 3-4 0,1 3 1 16,2 0 1-16,3 3 2 0,1 0 6 0,5 8 2 16,3-1-1-16,-1-2 4 0,5-1-4 15,-4 2-2-15,5-5-3 0,-1-1 3 16,3-1 2-16,2 0-4 0,3-4-7 0,-2 0-14 15,2-7-13-15,-3-3-27 0,-2 0-32 16,3-4-39-16,3-2-45 0,-1-6-319 0,-3 4 7 16</inkml:trace>
  <inkml:trace contextRef="#ctx0" brushRef="#br0" timeOffset="205188.09">1906 13534 1282 0,'-9'-5'-45'0,"-1"1"23"0,5 1 14 15,0 1 20-15,2 0 13 0,3 2 5 0,-4-4 5 16,4 4 2-16,-4-3-6 0,4 3-6 16,0-7-2-16,0 7 12 0,8-7-9 0,0 2-12 15,1-3 1-15,6-2-2 0,1 1-4 16,6-2-7-16,7-5-4 0,1 2-15 0,-2-4-16 15,4 3-21-15,1 0-14 0,-5 0-25 16,-7 3-20-16,-6 4-40 0,0-2-190 16,-3 4 144-16</inkml:trace>
  <inkml:trace contextRef="#ctx0" brushRef="#br0" timeOffset="205399.79">2203 13327 869 0,'-5'4'-34'16,"0"1"16"-16,2 3 12 0,-4 2 20 0,2-1 11 15,2 3 14-15,-4 4 7 0,5 3 16 16,0 5 5-16,2 0 5 0,0 4 1 0,0 2 3 16,2 13 2-16,0 1 2 15,3 0-3-15,-2 0-7 0,2-1-5 0,4-2-5 0,-4 0-4 16,3-3-6-16,1-2-4 16,-1-2-4-16,2-6-13 0,-5-5-21 0,3-1-28 15,1-2-26-15,-3-6-25 0,3 0-31 16,-3-4-38-16,4-3-33 0,-3-2-301 0,1-2 18 15</inkml:trace>
  <inkml:trace contextRef="#ctx0" brushRef="#br0" timeOffset="205778.53">2576 13468 1271 0,'-3'-12'-30'0,"1"-1"20"0,0 4 21 0,0 2 21 16,-1 2 16-16,3 1 7 0,-1 0 5 15,1 4-1-15,-4-5-2 0,4 5 0 16,-7 0-2-16,7 0 2 0,-8 5 3 0,1 3 3 16,1 3-3-16,0 4 1 0,-2 2-1 15,2 6 4-15,-3 2-2 0,4-2 1 0,-1 4-2 16,2 0-3-16,4 1-5 0,0-1-5 16,2 0-3-16,0-2-5 0,4-1-1 0,1 0-4 15,1-4-4-15,1-3 0 0,1-2-3 16,1-3-6-16,3-3-3 0,-1-2-5 0,2-2-2 15,0-2-1-15,2-4-2 16,-1-3 0-16,1-2-3 0,0-5-1 0,0-3 0 16,-5-3 0-16,-1 0 1 0,-3-5 0 15,-2-3 3-15,-3-2-5 0,-3-1-4 0,-5-11 2 16,1 10-3-16,-4-7 0 0,0 4-1 16,-4 7-8-16,4 7-11 0,0 3-20 0,-3-2-14 15,1 3-24-15,-1 5-28 0,1 0-28 16,0 1-27-16,-1 2-37 0,3 1-76 0,1 1-317 15,-1 0-92-15</inkml:trace>
  <inkml:trace contextRef="#ctx0" brushRef="#br0" timeOffset="206194.06">2968 13123 1509 0,'0'0'-53'15,"-6"-6"24"-15,1 4 19 0,5 2 10 0,-8-1 8 16,1-1 7-16,7 2 1 0,-12 2 4 16,7-1 0-16,0 1-4 0,-2 2 7 15,1 0-9-15,-1-1 4 0,2 3 0 16,0 0-10-16,1 0 3 0,0-1-3 0,0 1 7 15,1-1-1-15,1 1 0 0,0 2 2 16,2 1-1-16,0-1 1 0,2 1 4 0,3 2 0 16,-1-1-4-16,2 2 0 0,1-2 11 15,3 4-3-15,0-2-1 0,5 3 2 0,0-1-1 16,0-1 0-16,2 3 0 0,-1-1-1 16,1 0 1-16,5 6 7 0,0-4 1 0,-5-2-4 15,-1 0 0-15,1-2 0 0,-2 3-4 16,0-4 0-16,-5 6-1 0,-2-5-5 0,-1 2 2 15,-5 3-2-15,-2-3 0 0,-7 7-4 16,-5 6-24-16,-5 2-36 0,-6-3-39 16,-2-4-67-16,-2-1-70 0,-1-7-385 15,8-8-105-15</inkml:trace>
  <inkml:trace contextRef="#ctx0" brushRef="#br0" timeOffset="208674.54">1505 14674 572 0,'4'-4'92'0,"-4"4"-3"0,0-6-10 0,0 6-26 16,0 0-2-16,0-6 6 0,0 6-12 16,0 0-2-16,0 0-7 0,2-3-1 0,-2 3 1 15,0 0-9-15,0 0-3 0,2-3-3 16,-2 3-1-16,0 0 2 0,0 0-1 16,0 0-7-16,0 0-1 0,0 0 2 15,0 0-1-15,0 0-6 0,0 0-6 0,0 0 3 16,0 0-3-16,0 0 7 0,0 0-2 15,5 8 7-15,-1-4 7 0,-3 4-5 0,4-1-2 16,-3 1 6-16,4 4 5 0,-1 1 2 16,-1 2 1-16,0 0 6 0,2 4 1 0,-1 0 0 15,1 3 2-15,0 1 3 16,0 0-2-16,1 1-1 0,-1 1-6 0,1-3 5 16,-2 1-5-16,0 2 0 0,-1-6-4 0,2 2 3 15,-1-4-3-15,0 3-5 0,0-2 1 16,-1-2-2-16,-1-2-4 0,2 0-2 15,0 2 2-15,1-5-2 0,-4 0 3 0,2-1-6 16,-1-1 1-16,1 0-1 0,-3-3 1 16,2-1 0-16,-1 2-2 0,3 0 1 15,-3-3 2-15,-1-1 0 0,1 2 5 0,0-2 2 16,3-1 4-16,-2-1-3 0,-3-1-2 16,10 2-2-16,-5-2-1 0,-5 0-1 0,17-2-1 15,-9-1-1-15,7 0-6 0,0-3-17 16,0-2-11-16,4 0-19 0,-1-1-20 0,2-2-27 15,0 2-33-15,0-3-33 0,-3-1-41 16,-1 0-70-16,-2 3-269 0,-1 1-35 0</inkml:trace>
  <inkml:trace contextRef="#ctx0" brushRef="#br0" timeOffset="208981.88">1891 14856 1433 0,'0'0'-18'15,"-6"-5"17"-15,3 4 18 0,3 1 8 0,-3-4 13 16,3 4-6-16,-2-4 4 0,2 4 1 0,0 0-9 16,2-7 3-16,-2 7-12 0,6-2-2 15,-6 2 3-15,12 5-8 0,1-1 1 16,-1 4-1-16,3 1-2 0,0 4 0 0,2 2 3 15,3 9-1-15,2 0-1 0,-4 2-3 16,6 0-3-16,-6 3 0 0,-1-3 6 0,-2 3 0 16,-5-3-4-16,-3-1-4 0,-3-1 7 15,-4-1 2-15,-6 16-16 0,-1-2-19 0,-3 3-18 16,-7-3-36-16,-6 6-49 0,0-11-60 16,2-3-298-16,-4-5 10 0</inkml:trace>
  <inkml:trace contextRef="#ctx0" brushRef="#br0" timeOffset="212430.01">2479 14623 1253 0,'0'-4'-42'15,"0"4"30"-15,0 0 25 0,0 0 14 0,0 0 12 16,0 0 9-16,0 0 2 0,-5-2 4 15,5 2 4-15,0 0-10 0,0 0 1 0,0 0-7 16,0 0-3-16,0 0 4 0,-12 7-7 16,7-4-2-16,2 2 3 0,-2 3-9 15,1 0 1-15,-2-1 0 0,-1 2 2 16,-1 3-1-16,6-1 2 0,-3 1-2 0,2-3-3 16,1 3-4-16,0-4 0 0,2 2 0 15,0-1 0-15,2 1 2 0,0-2-9 0,1-1 3 16,2 3-2-16,3-1-2 0,-1-1-3 15,5-1 3-15,-1 1-6 0,1 1 4 0,1 1-5 16,4-3 3-16,-2 1-4 0,-1 1-3 16,3 1 0-16,2 1 0 0,-2-2 4 15,-2 3-4-15,2 0-1 0,-7-2 0 16,2 0 7-16,1-1 0 0,-5 1 3 0,-1 0 1 16,-2 1 5-16,-2-1 4 0,-1-2 1 15,-4 4 0-15,-1 0 2 0,-2-1-9 0,-3 0 1 16,-6 3-1-16,0-1-10 0,2-4-21 15,-5-2-22-15,0 1-15 0,4-4-33 0,-2-2-48 16,1-2-36-16,1-4-62 0,-2-4-399 16,5-1-126-16</inkml:trace>
  <inkml:trace contextRef="#ctx0" brushRef="#br0" timeOffset="212722.08">2833 14606 1636 0,'0'0'-33'16,"2"-4"25"-16,-2 4 21 0,0 0 14 15,0 0 15-15,0 0 18 0,0 0 11 0,-14 12 7 16,8-7 3-16,-3 3 0 0,-4 1 0 16,3 5-4-16,-2 0 7 0,-1 4-2 0,0 0-2 15,5 3-6-15,-5 0-3 0,0 7 3 16,3-1-8-16,2-7-7 0,4 0-4 0,-1-1-3 15,5 0-6-15,0-4-1 0,0 0-9 16,7-1-1-16,1 0-13 0,4 0-18 16,1-3-25-16,6-2-22 0,-2-3-26 0,6-3-33 15,-1-3-33-15,-2 0-49 0,5-5-48 16,0-1-85-16,0-1-359 0,-1-3-172 16</inkml:trace>
  <inkml:trace contextRef="#ctx0" brushRef="#br0" timeOffset="213646.44">2858 14304 1717 0,'0'-4'-71'0,"0"4"38"16,0-8 18-16,0 8 15 0,-3-6 4 15,3 3 10-15,0 3 5 0,0 0-4 0,0-4 1 16,0 4 1-16,0 0 1 0,0 0 3 15,0 0 11-15,0 0 3 0,10 20 8 0,-2-6 2 16,3 6 2-16,2 7 2 16,2 4 0-16,-2 1-4 0,0 1-2 0,2 2 0 15,-3-1-5-15,1 0-1 0,0 0 1 16,1 0 0-16,-1-4-6 0,0-1 3 0,-2-5-3 16,-3-3 3-16,2 0 0 0,-1-6-8 15,-1 0 1-15,0-2-1 0,-1-2 2 0,-1-1-1 16,-2-3 1-16,3-1-2 0,-4-2 4 15,6-2-7-15,-3-4-2 0,1-2-4 0,1-5-10 16,1-7-7-16,1-2-5 0,3-11-2 16,-1-1-1-16,1 0-1 0,-3 3 0 0,0 5-4 15,-5 1 4-15,2 2 2 16,-4 1 1-16,2 2-2 0,-1 5 2 0,0-3 1 16,-2 5 2-16,2 0-4 0,-1 0 0 15,-1 4-3-15,-1-1 0 0,-1 2-1 0,0 4 1 16,2-3 3-16,-2 3 1 0,0 0 2 15,0 0 9-15,5 16 4 0,-3-7 6 0,0 0 1 16,0 0 2-16,0 3-3 0,0-1 1 16,3 0-2-16,0-2 5 0,0 3-8 0,3 0 2 15,1-5-1-15,4 2 0 0,-1-3-1 16,1-4 0-16,1 0-5 0,1-2-12 0,2 0-6 16,-4-4-1-16,3 0-5 0,-1-4-1 15,-3 1-6-15,1-2 8 0,-2-2 0 16,-5-3 0-16,1-3 4 0,-4 2-2 0,-1 0 5 15,-2 1 2-15,0-1 4 0,0 5 2 16,0-1-3-16,0 2 3 0,-4 2-5 16,3 2-2-16,-4 1 3 0,5 4-3 0,-8 2 3 15,8-2 0-15,-17 7-2 0,10 0 0 0,1 1 2 16,0-2 2-16,2 2-6 0,-3-1-6 16,5 0-16-16,0 0-13 0,4-2-20 0,0 1-19 15,3-5-28-15,1 1-36 0,6-4-34 16,5-3-69-16,8-3-317 0,11-5-68 15</inkml:trace>
  <inkml:trace contextRef="#ctx0" brushRef="#br0" timeOffset="-213925.81">3847 13763 1532 0,'-4'-6'3'15,"0"1"23"-15,-1 1 22 0,4-1 17 16,-4 3 8-16,5 2 3 0,-4-8-3 0,2 6-9 16,2 2-4-16,0 0-8 0,0 0-4 15,0 0 1-15,-8 10 0 0,8-1 1 16,0 6 5-16,0 4 1 0,0 4-2 16,0 3-3-16,0 3-5 0,0 1-3 0,0 10 0 15,0-6-5-15,2 5-4 0,1 1-3 16,2-8 2-16,2 4-6 0,-4-8-4 0,4-2 3 15,-1 0-7-15,1-2 1 0,-1-1-5 16,-2-5-9-16,0-2-6 0,1-5-11 0,-4 1-4 16,4-5-2-16,-3 0 1 0,0-1-7 15,-2-4-3-15,0-2 9 0,0 0-1 0,0 0-3 16,-7-17 6-16,4 5-2 0,-6 0 4 16,1-3-1-16,-2-3 0 0,-2 5 1 0,2 0 3 15,0 2 1-15,2 1-1 16,-4 0 1-16,2 5-3 0,-2-1 4 0,1 0 3 15,-4 4 1-15,5 2 3 0,0 0 1 16,-3 2 7-16,0 2 0 0,0-2 2 0,3 6 4 16,0 0-3-16,0 1 1 0,0 4 0 15,5 2 0-15,-2 4 0 0,5 0 1 0,2 1-2 16,2 5 0-16,2 2 1 0,4-6 3 16,-1 2-1-16,10 4-5 0,-1-8 4 0,6 1-7 15,-2-5-13-15,2-6-13 0,1-2-17 16,0-3-11-16,-1-3 2 0,2-2-2 0,-3-1 2 15,2-4 8-15,-2-4 4 16,0 2 2-16,0-6 7 0,2-6 9 0,-2-3 6 16,-7 2 14-16,-1 0 6 0,-4 1 5 15,-3-5 8-15,1 0 7 0,-3 1 1 0,-3 3 2 16,-1 2-1-16,3 1 0 0,-1 3-2 16,-4 1-4-16,2 2-4 0,2 4 0 0,-4-2-2 15,2 2-6-15,0 2-4 0,-3 2 2 16,2 1-2-16,-3 0 0 0,4 3 3 0,0 0-5 15,0 0 0-15,-13 8 2 0,11 0-1 16,0 0-3-16,2 2 8 0,-3 0-5 0,6 2 4 16,1 2-4-16,-1-5 0 15,4 4-3-15,1 0-9 0,4 1-19 0,-4-4-14 0,2 2-15 16,0-4-10-16,2-1-6 16,-2-3-8-16,-2-3-13 0,2-1 0 0,-1-1-1 15,1-5 9-15,1 1 2 0,-1-3 8 16,-1-4 10-16,-1 0 17 0,1-4 15 0,-3 1 12 15,1 0 10-15,-4 0 8 0,2-2 4 16,0 4 1-16,-5 3 9 0,5-1 3 0,-3 1-8 16,0 5-3-16,1-3 2 0,0 2-5 15,-3 1 0-15,0 1 5 0,0 4 6 0,0 0 5 16,0 0 2-16,0 0 3 0,0 0 6 16,0 0-7-16,0 0 0 0,13 9 4 15,-11-4-7-15,0-4 1 0,3 5 1 0,-1-4-2 16,0 2 0-16,5-3-4 0,-6-1-1 15,7 0-13-15,-10 0-4 0,20-3-7 0,-12-1-6 16,3-2-11-16,-1-2 4 0,1 0 3 16,-1-4-1-16,-1-2 4 0,-3 0-1 0,-2-6 5 15,2-4 7-15,-4-2 16 0,1-14 3 16,1-3 5-16,-2-1 6 0,-2 1-4 16,0-1 2-16,0 4-2 0,-4 10-1 0,4 6 4 15,-2 3-2-15,2 5-5 0,-3 0-2 16,3 4 1-16,0-1-10 0,-2 4-2 0,2-2 3 15,0 5-5-15,-1 3 0 0,1-2 1 16,0 5 2-16,0 0 2 0,0 0 0 16,0 0 5-16,-7 21-2 0,9-6 4 0,-2 4 3 15,0 4-3-15,5 4 1 0,-4 9 0 16,4 5-2-16,1-2 6 0,2 1 4 0,0-3 3 16,4 2-1-16,-4-5-1 0,4-3-2 15,3 0 0-15,-2-8-2 0,-3-4-1 0,0-4-7 16,3 1 3-16,-4-4-8 0,-1-3-7 15,2-1-2-15,1-3-7 0,2-2-8 0,2-1 0 16,-5-7-4-16,7 0 2 0,-7-5-3 16,0-3 3-16,1-4 0 0,-1-6 2 0,2-7 0 15,0-4 5-15,-2 2-1 16,-4 6 2-16,-2 3 0 0,-1 6 1 0,2 0-1 16,-5 3 2-16,0 6-1 0,0-2-4 15,0 2 1-15,-1 3 5 0,-3-1-2 0,1 4 2 16,3 2 2-16,0 0 5 0,-12 2 3 15,12-2 4-15,-13 8-2 0,6-5 4 0,-1 6 6 16,4 0-2-16,-2 2-3 0,2 0 1 16,-1 3-3-16,4-2 4 0,-1 1-4 0,2 0 0 15,2 3 3-15,-1 1-3 0,4-4-1 16,-1 3-3-16,4-5-5 0,2 2-15 0,-3-5-1 16,4-1-10-16,-1-1-4 0,2-2-2 15,0-3 2-15,0-1 2 0,1 0 1 16,-1-5 1-16,5-1 6 0,-6-4 2 15,-1-1 5-15,0-2-3 0,0-4 6 0,-1-4 5 16,-1-1-1-16,2-11 3 0,-2-3-1 16,-4-1 0-16,-1 5 1 0,-3 3-3 0,3-1 4 15,-3 3-3-15,0 1 3 0,0 6-4 16,0 0 1-16,-3 5-5 0,1 2-7 0,2 0-7 16,0 2 0-16,-3 1 1 0,1 1 0 15,-1 0-1-15,1 2 4 0,-1 0-2 0,-4 2 4 16,4-1 5-16,1 2-4 0,-4 1 3 15,4-2 6-15,-2 1-5 0,4 4 0 16,-6-2 4-16,1 1 1 0,5 1-1 16,0 0 1-16,-10-2-1 0,10 2 1 0,0 0 2 15,0 0 3-15,-9 2-6 0,9-2 6 16,-3 5-1-16,3-5 1 0,-3 4-6 0,3-4 7 16,-2 5-7-16,2-5 2 0,-2 7 0 15,2-7 2-15,2 4-4 0,-2-4 2 0,0 5-7 16,0-5 6-16,0 5-3 0,2-3 1 15,-2-2 1-15,5 5 0 0,-4 1-3 0,1-5-1 16,1 3 6-16,-3-4-8 0,4 5-1 16,1-3-6-16,-4 2-4 0,3-1 5 0,-4-3-3 15,8 2-3-15,-3 1 0 16,-1-2 0-16,2 1 2 0,-6-2 2 0,9 0 16 16,-5 1-14-16,-4-1 3 0,12-1 9 15,-12 1-5-15,9 0 0 0,-3-2 11 0,1-1-7 16,-1 2 2-16,0-4 4 0,0 3-2 15,1-2 3-15,1 1 2 0,-4-1 8 0,3 1 2 16,-1-1-4-16,1 1 2 0,-4-1 8 16,2 2 10-16,2 2 1 0,-7 0-2 0,5-2 1 15,-5 2-1-15,8-3-3 0,-8 3 3 16,0 0 0-16,9 3 0 0,-3-1 0 0,-4 0 3 16,3 3-1-16,1 2-1 0,-4 2 3 15,2 3-5-15,1 0-1 0,-2 2 6 0,2 6-5 16,2-4 1-16,-4 7 3 0,2-2-5 15,0-1 3-15,-2 1-3 0,1-3-3 16,1 2-3-16,-4-1-27 0,1-4-31 0,-2 0-37 16,3 0-47-16,-3-1-76 0,2-3-281 15,0 0 10-15</inkml:trace>
  <inkml:trace contextRef="#ctx0" brushRef="#br0" timeOffset="-203404.55">1937 16274 1278 0,'0'0'-4'16,"2"-7"26"-16,-2 4 7 0,0 3 4 16,2-3 8-16,-2 3 8 0,0 0 3 15,0-6 4-15,0 6 3 0,0 0-4 16,3-4-7-16,-3 4-3 0,0 0-6 0,0 0 1 16,0 0-2-16,0 0 1 0,8 8 5 15,-6-3 8-15,3 3-1 0,-1 4 1 0,-1-1 5 16,0 2 1-16,1 6 1 0,0 4 0 15,3 1 1-15,-5 1-1 0,4 13 2 16,-2-8-4-16,3 6-3 0,-4-6-6 0,0-4 0 16,1 2-4-16,0-4-4 0,-2 2-4 15,5-1-2-15,-4-7-4 0,2 2-3 0,-1-4-4 16,2 2-1-16,-2-6 1 0,1 2 5 16,-2-3 9-16,2-2 4 0,2-2 1 0,-4 0 4 15,6-3-2-15,-3-1-6 16,4-3-6-16,-10 0 0 0,28-3-9 0,-9-1 2 15,4-6-9-15,9-3-13 0,1-1-20 16,-4-4-12-16,8 4-15 0,-6-2-23 0,0-1-19 16,-1 0-27-16,-7 4-34 0,-5 1-51 15,-3-1-46-15,-3 4-91 0,1 2-126 0,-4-2-112 16,-1 2-73-16</inkml:trace>
  <inkml:trace contextRef="#ctx0" brushRef="#br0" timeOffset="-203114.83">2384 16290 1564 0,'-2'-6'-8'0,"2"6"17"0,-4-2 9 16,4 2-1-16,0 0 10 0,0 0 6 0,0 0 12 15,9-6 3-15,-9 6 3 0,8 2-3 16,2 0 8-16,-3 2-5 0,5 2-2 15,3 2-3-15,3 6-1 0,9 6-2 0,-7 3-3 16,5 6 2-16,-2 1-2 0,2 0-1 16,-6 3-5-16,3 1 4 0,-6-2-3 0,-1 2 1 15,-3 0-4-15,-3 1-6 0,-8-4 1 16,-1-3-1-16,0-1-6 0,-8 8-12 16,0-1-26-16,-1-7-33 0,-1-7-43 15,0-4-63-15,2-5-77 0,-3-4-133 0,0-6-199 16,6-2-68-16</inkml:trace>
  <inkml:trace contextRef="#ctx0" brushRef="#br0" timeOffset="-202518.27">3064 16024 1445 0,'0'0'-25'0,"0"0"26"0,0 0 4 0,-5-2-2 16,5 2 11-16,-5 7 17 15,3-1 17-15,0 5 10 0,2-1 15 0,-3 5 1 16,3 6 12-16,-2 6 2 0,2-2 2 16,2 5-2-16,-2-2-1 0,0 12-1 0,0 2 1 15,3-4-4-15,-1 1-2 0,0 1-7 16,0-6 1-16,1-6-4 0,-2 0-13 0,1-1-5 15,3 1-2-15,0-3-7 0,0-1-4 16,-1-5 0-16,0-3-6 0,3 0-1 16,-3-4-2-16,2-1-4 0,1-7-5 15,1 0-3-15,0-4-13 0,6-6-10 0,1-3-4 0,2-7-7 16,4-9 1-16,5-8-1 16,3-10-2-16,-4 1-3 0,1-4 7 0,-11 7 0 15,-2-11 2-15,-6 7 2 0,-1 2 5 16,-6-1 9-16,0 8 5 0,0 7 3 0,-6 3 4 15,-1 0-2-15,-5 4-1 0,6 6-5 16,-6 0-6-16,1 3 0 0,-4 6-8 0,3-1-17 16,-5 5-19-16,2 1-21 0,-4 1-30 15,3 3-45-15,-1-1-43 0,0 3-55 0,2-1-77 16,5 3-131-16,-1-1-101 0,4-4-46 16</inkml:trace>
  <inkml:trace contextRef="#ctx0" brushRef="#br0" timeOffset="-202102.27">3495 15853 1493 0,'0'0'34'0,"0"0"18"0,0-9 6 0,0 9-5 15,0 0 4-15,-2-2-7 16,2 2-3-16,0 0-5 0,0 0-6 0,-3-4-7 16,3 4-1-16,0 0-3 0,0 0-3 15,0 0-2-15,0 0-4 0,-2 13 1 0,4-7 0 16,1-3-2-16,-1 6-3 0,0-2-1 16,2-1-4-16,-2 3-1 0,2-1 2 0,2 3 3 15,3 0-7-15,-1 0 0 0,2 3 1 16,2-2-1-16,-2-1 4 0,5 5-4 0,0-3-1 15,1 3 7-15,1-2-8 0,0 2 2 16,0-4-2-16,-1 3 1 0,1 1 1 0,0 0-4 16,-5-2 3-16,3 4-1 15,-7-4 8-15,1-1 1 0,-5 3-8 0,-2-1 4 0,0 0-1 16,-4 0-1-16,-3 2 3 16,-7 2-2-16,2-2 0 0,-7 0-3 0,2-4-15 15,-6-1-29-15,4-5-37 0,1-5-64 16,-5-4-81-16,4-5-388 0,-11-13-111 0</inkml:trace>
  <inkml:trace contextRef="#ctx0" brushRef="#br0" timeOffset="-201755.65">4248 15532 1641 0,'-8'1'-29'16,"8"-1"26"-16,0 0 17 0,-6 0 4 0,6 0 2 15,0 0 12-15,-7 2 3 0,7-2-1 16,0 0 2-16,0 0-4 0,0 0-2 0,21-9-5 16,-12 3-3-16,3-2-3 15,1 2-14-15,2-4-13 0,-5 0-27 0,7-1-35 16,0-2-20-16,-3 1-29 0,-2 1-27 16,0 1-35-16,-2-1-255 0,-2 2 54 0</inkml:trace>
  <inkml:trace contextRef="#ctx0" brushRef="#br0" timeOffset="-201298.55">4330 15256 1107 0,'0'0'-35'0,"-8"-5"31"15,3 4 16-15,5 1 23 0,0 0 29 16,-8 0 13-16,8 0 1 0,0 0 11 16,0 0 0-16,0 0-5 0,-10 0-6 0,10 0 1 15,-5 4 2-15,5-4 5 0,0 9-1 16,0 0 2-16,-2 4-1 0,2 3 0 0,0 7-2 15,0 4-2-15,2 1-5 0,3 11-2 16,-3 3 3-16,-1 0-5 0,2 3-4 0,1 2-4 16,1-1-4-16,-4-1-6 0,3 2 0 15,1-4-8-15,-2-3-3 0,6 0-2 16,-1-4-7-16,1-10-10 0,-3-3 3 0,1-6-11 16,1 0-5-16,0-6 0 0,-1-2-7 15,1-7-11-15,4-2-8 0,0-2 2 16,1-7-1-16,1-7 1 0,2-7 7 0,-1-7-4 15,0-1-2-15,-1-3 3 0,-3 0 3 16,-1-2 1-16,-1 2 2 0,-3 8 7 0,1 5 4 16,-2 2-1-16,-3 6 0 0,1 0 0 15,1 1-3-15,-1 3-1 0,-3-1 3 0,1 5-7 16,1-1 3-16,-2 1-2 0,0 3-1 16,0 2 4-16,0 0-4 0,0 0 8 15,2 20-1-15,-4-3 2 0,4 4 2 0,1 6-3 16,-3 1 4-16,2 0-6 0,1 10 5 15,0-6-12-15,1-5-19 0,3-1-20 16,-4-4-26-16,2 3-34 0,-1-9-35 0,-2 0-54 16,0-7-51-16,2-1-92 0,-1-5-116 15,0 1-153-15,-3-4-101 0</inkml:trace>
  <inkml:trace contextRef="#ctx0" brushRef="#br0" timeOffset="-201178.55">4511 15263 1464 0,'-5'-3'-125'0,"1"-1"5"16,2 4-11-16,2 0-239 0,0 0 116 0</inkml:trace>
  <inkml:trace contextRef="#ctx0" brushRef="#br0" timeOffset="-200324.7">4683 15407 1088 0,'0'0'60'0,"0"0"27"0,2 3 5 15,0 2 4-15,-2-5 9 16,4 7 11-16,-2-1-7 0,2 0 2 0,2 3-2 0,1 2-8 16,1 0-6-16,-1 4-6 15,1-1-8-15,2 4-3 0,-3 0-9 0,3 0-3 16,-2 3-11-16,1 0-6 0,1-2-2 15,-2-4-6-15,-1 3-1 0,1-3-5 0,-3-2-6 16,3-2 0-16,-4-1-3 0,1-3-6 16,-2 0-2-16,2-2-12 0,2-2-4 0,-4-3-6 15,-3 0-2-15,11-10-4 0,-7-1-2 16,0 0 0-16,-1-6 1 0,0-2 2 0,2-4-4 16,-3-3 5-16,0-1 3 0,0 1 4 15,1 2-3-15,-3 1-1 0,1 4 0 0,-1 0 3 16,0 2 4-16,0 2 4 15,0 2-2-15,0 1 0 0,0 1 0 0,2 2-3 0,-4 1 0 16,2 0-3-16,0 3-1 0,0-1 1 16,2 3-1-16,-2 3 1 0,2-4 2 15,-2 4-2-15,0 0 1 0,0 0 4 16,8 7-1-16,-5-3 2 0,-1 1 2 0,3-1-4 16,0 2 6-16,2-3-5 0,-1 2 6 15,3-2-3-15,-1 1 0 0,1-2-3 0,1-2-5 16,3 0-7-16,4-4 0 0,-4-1-6 15,7-5 0-15,-1 2 2 0,-3-1 2 0,1-5 1 16,0 3 2-16,-2 0 1 0,-2 3-1 16,-3-1 8-16,-2 1-1 0,1 0 6 0,-3 4 4 15,0-1-1-15,0-1 2 0,-1 3-1 16,2-1-3-16,-6 1 5 0,3 1-5 16,-4 2 3-16,0 0 0 0,0 0 8 15,7 7 4-15,-6-2 3 0,-1 6-2 0,0-2 7 16,0 4-1-16,3 2 3 0,-1 0-4 15,0 4-5-15,0-6 3 0,2 5-3 0,0-4 1 16,1-1-4-16,1 1-2 0,-2-4-6 16,3 0-6-16,-4 0-7 0,4-4-5 0,1-1 0 15,2-2-1-15,0-3-4 0,2-4-3 16,1-4-5-16,-1-4 6 0,3-3-5 0,-3-1 3 16,3-3 0-16,-5-2 2 15,1 0 6-15,-1 0-4 0,-3 5-3 0,0-2 9 0,-2 4-3 16,-2 0-3-16,1 3 3 15,-3 2 0-15,2-2 1 0,-3 4-3 0,0 2 3 16,0 1-2-16,0 4 9 0,0 0 8 16,0 0 3-16,0 0 4 0,0 0 3 0,-13 13 0 15,10-3 9-15,-2 3 4 0,3-1 2 16,2 3 10-16,0-1 6 0,2 4-4 0,4 0-11 16,1 1-2-16,5 0-6 0,3-2-6 15,12 0-11-15,4 0-20 0,3-4-29 0,11-3-29 16,0-3-46-16,8-5-41 0,-3-4-51 15,4-2-77-15,1 1-152 0,-8-1 5 0,-3-4-111 16,-17 2-45-16</inkml:trace>
  <inkml:trace contextRef="#ctx0" brushRef="#br0" timeOffset="-199562.07">3575 17053 1366 0,'0'-10'-24'0,"0"4"20"0,0 1 22 16,0 1 19-16,0 4 4 0,4-6 1 0,-4 6 3 15,-2-3-1-15,2 3 6 0,0 0 8 16,0 0 6-16,8 13 7 0,-4 0-1 16,4 6 7-16,-1 6 2 0,3 9 1 15,1 5-1-15,1 3-6 0,-2 0-2 0,0 3-5 16,-3-2-8-16,4 12-6 0,-2-10-6 15,-3-3-17-15,0 0-30 0,2-3-37 0,3-5-49 16,-7-6-63-16,3-6-79 0,-4-2-109 16,4-7-256-16,-3-2-93 0</inkml:trace>
  <inkml:trace contextRef="#ctx0" brushRef="#br0" timeOffset="-198803.11">3704 17345 1543 0,'0'-5'-43'16,"-2"-3"11"-16,4 1 10 0,-2-1 8 15,3-1 2-15,-1-1 8 0,4-1 5 0,0-2 2 16,0 0-2-16,6 0 0 0,-2-3 2 16,5 1-10-16,-5 2 8 0,5-3-1 0,-1 3-5 15,-3 2-8-15,1 1-11 0,1 1-10 16,-5 0 5-16,3 1 0 0,-3 3-5 0,0-1 5 15,-1 0-2-15,-1 5 7 0,-2-1-3 16,3-1 12-16,-7 3-2 0,6 6 17 16,-4 1 16-16,2 1 11 0,0 5 7 15,-4 0 14-15,2 7 8 0,-2-1 9 0,2-1 2 16,1 9 7-16,-3-1 1 0,2 1-4 16,0 0 0-16,-1-3-2 0,2 1-9 15,1 1-1-15,3-3-5 0,-3 4-5 0,2-5-10 16,0-1 5-16,4-1-6 0,-3-3-8 15,1-2-1-15,1-3 3 0,-1-3-5 0,2-2-5 16,3-3-14-16,-2-4-15 0,2-4-5 16,3-3-9-16,3-5-2 0,6-10-9 0,-2-3-3 15,1-3-1-15,-4-3-5 0,2-3 10 16,-4-3 4-16,-3 0 9 0,-5 1 8 16,1 2 14-16,-5 5 15 0,1 9 5 15,-6 1 4-15,2 4-1 0,-1 1 0 0,-2 4-5 16,0 1 1-16,0 2-3 0,0 3-4 15,-2 0 4-15,2 4 2 0,0 0 0 0,0 0 2 16,-13 8 0-16,9-2 1 0,0 4-1 16,0 2 2-16,1 1 1 0,1 2-4 0,2 0 1 15,0 0 0-15,0-1-4 0,2 1-1 16,1 0-2-16,3-1 0 0,-2-3-1 0,3 0-2 16,3-4 0-16,-2 1-8 0,4-4-10 15,3-4-8-15,0-2-9 0,4-3-3 16,2-5-3-16,6-9-2 0,-2-4 3 15,3-3 1-15,-7-3 3 0,-3-2 2 0,2-2 5 16,-8-1 0-16,-1-2 8 0,-5 8 7 16,-2 3 3-16,0 6 4 0,-1 1 6 15,-3 2-3-15,0 3-3 0,2 2-3 0,-4 1-3 16,2 5 2-16,0 5 3 0,-7-6 1 16,7 6 6-16,0 0 3 0,0 0 1 0,-10 19-5 15,5-7 2-15,4 0-3 0,-1 1 4 16,2 3-5-16,0 1-3 0,2-2 2 0,-1 2-3 15,6 0-2-15,0-2-13 0,-2 0-18 16,6-2-24-16,1-3-30 0,1-1-36 16,-1-3-54-16,5-2-55 0,-2-2-408 15,5-4-131-15</inkml:trace>
  <inkml:trace contextRef="#ctx0" brushRef="#br0" timeOffset="-198534.72">4770 16787 1681 0,'-5'-7'2'16,"5"7"26"-16,-10-2 13 0,10 2 12 15,0 0 5-15,0 0-4 0,-7-3-3 16,7 3-7-16,0 0-1 0,0 0 5 0,0 0 2 0,2 17 2 16,2-6 7-16,0 6-8 15,3 0-3-15,3 15 1 0,2 0-7 0,1 4 0 16,-1 0-1-16,3-2-6 0,0 2-4 15,0 0-2-15,0-2-5 0,-3-2-10 0,1-7-16 16,-5-7-19-16,2 1-19 16,-3-3-23-16,0-5-23 0,-4 1-13 0,2-5-31 0,-1-1-36 15,-3-4-32-15,-1-2-29 0,0 0-330 16,0 0-60-16</inkml:trace>
  <inkml:trace contextRef="#ctx0" brushRef="#br0" timeOffset="-198293.4">4760 16837 1373 0,'-5'-16'-73'0,"0"3"16"16,3 5 23-16,-1-5 32 0,1 6 18 16,2 0 13-16,-1 0 9 0,1-2 9 15,0 0 0-15,0 9 4 0,1-16-6 0,1 9-4 16,3-2-3-16,0 3-6 0,0 1 0 16,3 2 1-16,-1-1-7 0,1 0 2 0,-8 4-2 15,21 2-1-15,-8 2 5 0,2 3-4 16,0 2-1-16,-1 1 0 0,0 3 0 0,1 1 0 15,-3 2-6-15,-2-3 2 16,0 3-5-16,-3 0 1 0,-2-2-13 0,-2-1-25 16,1-2-32-16,-3-1-39 0,-1-1-60 15,0-4-64-15,0-3-281 0,0-2-2 0</inkml:trace>
  <inkml:trace contextRef="#ctx0" brushRef="#br0" timeOffset="-198123.72">5046 16582 1300 0,'0'0'-34'0,"12"9"11"0,-8-4 22 16,0 2 17-16,3 4 23 0,-1-1 6 0,3 1 4 15,-1 6-6-15,0 2-2 0,3 0-8 16,-3 0 1-16,0 0-16 0,-1-3-23 16,-1 2-46-16,-2-2-51 0,4 0-85 15,-8-5-227-15,5-2 77 0</inkml:trace>
  <inkml:trace contextRef="#ctx0" brushRef="#br0" timeOffset="-197964.32">5048 16199 1154 0,'-9'-8'20'0,"6"4"9"15,-2 0 11-15,1 1-5 0,1 1-6 0,3 2-16 0,-2-6-35 16,2 6-47-16,0 0-45 15,0 0-95-15,0 0-100 0,0 0 176 0</inkml:trace>
  <inkml:trace contextRef="#ctx0" brushRef="#br0" timeOffset="-196902.05">5241 16355 878 0,'-5'-3'53'15,"5"3"21"-15,0 0 13 0,0 0 16 16,0 0 11-16,0 0-9 0,0 0-3 0,-8 0-7 16,8 0-1-16,0 0 1 15,0 0 1-15,2 9 6 0,4-3-1 0,-4 3-1 16,10 2-7-16,-7 5 0 0,3 4-9 16,2 3-1-16,0 0-10 0,-2-3-1 0,7 13-5 15,-3-3-6-15,1-2-11 0,-1-5 2 16,-3-2-8-16,-3-4-3 0,3 0-3 0,-3-4-6 15,1 0 0-15,-4-3-3 0,2 1-1 16,-1-4-5-16,1 0 6 0,-2-1-6 0,-1-5-14 16,-2-1-9-16,0 0-15 0,3-16-14 15,-3 4-12-15,0-8-8 0,-3-8 0 0,-1-11 8 16,3-1-3-16,-4 1 4 16,5 8 7-16,-2 5 1 0,2 3 2 0,0 2 3 0,-2 4 6 15,2 0 3-15,0 4 3 0,0 0 0 16,0 3 3-16,0 1 0 0,0-1-2 15,0 5 3-15,0-1-3 0,2 2 5 16,-2 4 3-16,4-2 0 0,-4 2 9 0,8 7-2 16,0-2 5-16,-1 4 0 0,3 0-1 15,1 3 1-15,1 1 1 0,1 2-2 0,2 0-3 16,-1 1 4-16,10 6-2 0,-10-8-2 16,1-3-8-16,0-4-4 0,-1 1-3 0,-3-5-7 15,1-1-4-15,1-4-4 0,1-1-7 16,-1-5-9-16,2-1 0 0,-3-8 2 0,0 4 3 15,-4-8 2-15,2-2 9 0,-6-1 4 16,2-12 11-16,-6 3 1 0,2 7 4 16,-2-1 8-16,0 6 2 0,-2 1-4 15,2 3 2-15,-6 2 1 0,2 6-2 0,0-1-3 16,-5 4-1-16,5 2 4 0,-4 2 5 16,2 2 4-16,6 0 5 0,-19 6 0 0,11 0 0 15,-1 2-4-15,-2-3 0 0,5 4 0 16,0-1-3-16,-1-1-2 0,6 1 3 15,-4 0-2-15,3-3 0 0,2 1-4 0,0 0-10 16,0-2-5-16,2-1-10 0,-2-3-17 16,8 4-19-16,-1-4-19 0,-7 0-23 0,17-5-14 15,-6-1-6-15,1-4 9 0,1-1 1 16,4-4 8-16,1-8 10 0,-1 4 8 16,2-7 12-16,-6 6 12 0,-3 6 7 15,0 1 16-15,1 2 16 0,-2 0 12 0,-4 4 0 16,2 0 3-16,-3 0-9 0,-2 4 8 15,0 2 11-15,-2 1 3 0,0 0 16 0,0 0-3 16,8 9 7-16,-6 0 10 0,3 4 6 16,-5 1 15-16,5 7 12 0,-2 3 14 0,4 14 20 15,3 5 18-15,0 10 5 16,3 2-2-16,-2 8 1 0,2 1-3 0,-3 2-2 0,0 0-5 16,3 0-3-16,-3 2-12 0,3-5-14 15,-7 1-5-15,0-4-4 0,-6-9-7 16,0-2-6-16,-1-2-8 0,-8-1-8 15,-1-3-3-15,2-3-5 0,-5-6-5 0,-4-4-12 16,-2-5-18-16,4-6-19 0,0-10-18 16,1-3-20-16,-3-8-27 0,-5-6-23 0,-8-14-37 15,-2-16-36-15,2-11-43 0,5-10-34 16,8-5-72-16,5-4-267 0,8 6-93 0</inkml:trace>
  <inkml:trace contextRef="#ctx0" brushRef="#br0" timeOffset="-81004.83">3776 17238 53 0,'0'0'35'0,"0"0"28"16,0 0-15-16,0 0-7 0,0 0-2 16,0 5-10-16,0-5 3 0,0 0-6 0,0 0 5 15,0 0-13-15,0 0 12 0,0 0-6 16,0 0 5-16,4 5 14 0,-4-5 4 0,0 0-1 15,0 0 10-15,0 0 8 0,6 1-1 16,-6-1 2-16,0 0 5 0,0 0 12 16,11-7 0-16,-7 5-1 0,2 0-4 0,-4-2 0 15,3-2-4-15,0 1-4 0,0-3 5 16,-1 0-13-16,2-1-1 0,1-4-8 16,1-2 5-16,3-3-9 0,-3-2-5 15,0-1-3-15,9-11-2 0,3 2-4 0,-7-3-2 16,5-3-4-16,-1 5-7 0,2-3 2 15,-3 2-5-15,1 1 1 0,2 0 1 0,-3 6-5 16,-3 4-3-16,-2 5 1 0,-3 1-5 16,0 3-1-16,-1 3-3 0,-1-2-12 0,-2 2-16 15,-1 4-8-15,2-1-20 0,-3-1-20 16,-2 7-20-16,7-8-26 0,-2 4-17 0,-4 2-24 16,1 0-45-16,-2 2-247 15,7-5 42-15</inkml:trace>
  <inkml:trace contextRef="#ctx0" brushRef="#br0" timeOffset="-79892.08">4207 17144 1110 0,'0'0'-76'0,"-5"-8"11"0,5 8 6 15,0-4 20-15,0 4 7 16,0-6 12-16,0 6 11 0,0-8 9 0,0 5 3 16,0-2 3-16,2 0 10 0,-2 5 6 0,3-7-4 15,-3 1 9-15,0 3-6 0,1-2-1 16,-1 2-6-16,2-3 13 0,-2 2-3 15,2 1-3-15,1-1-4 0,-3 4-2 0,5-8-4 16,-5 5 2-16,0 3-1 0,5-6 10 16,-3 4-4-16,-2 2-9 0,7-6-5 0,-6 4 2 15,-1 2 7-15,7-2-7 0,-7 2 6 16,6 0-11-16,-6 0 4 0,0 0-1 16,11 2-5-16,-11-2 8 0,8 4-11 0,-4 0 0 15,0 0 6-15,0 0 1 0,1 1-11 16,-2 1 15-16,2 1-6 0,0-1-6 0,-1 4 5 15,-3-5 8-15,2 3-7 16,-1 0-2-16,0-1-5 0,-2 1 1 0,0-1 0 16,0 1 1-16,0-1-12 0,0-1-3 15,0 2 3-15,-4-3-21 0,1 1-17 0,2-1-17 16,-6 1-16-16,3-4-41 0,1 0-129 16,-2 0 223-16</inkml:trace>
  <inkml:trace contextRef="#ctx0" brushRef="#br0" timeOffset="-79098.05">4488 16844 716 0,'0'0'21'0,"3"-7"22"0,-3 7 14 0,0 0 21 15,-2-5 12-15,2 5 4 0,0-4 9 16,0 4-1-16,0 0-4 0,0 0-5 0,0 0-8 16,0-7 0-16,0 7-13 0,0 0-4 15,0 0-6-15,0 0-8 0,0 0-8 0,0 0-3 16,0-5-6-16,0 5-3 0,0 0-1 15,0 0-3-15,5-2-5 0,-3 0-3 16,-2 2-4-16,8-4 1 0,-8 4 1 0,7-3-7 16,-7 3-2-16,5-2-1 0,0 0 1 15,-5 2-4-15,7-1-3 0,-7 1-2 16,8-2-4-16,-4 0-1 0,-4 2-3 0,0 0-3 16,11 0 0-16,-11 0 2 0,7 2-3 15,-2-2-4-15,-5 0 1 0,13 3-4 0,-8-1 7 16,2 0-5-16,1 1 3 0,-1 3-9 15,-1-2 0-15,3 1 0 0,-1 4 3 0,1-2 5 16,-4 2-2-16,3-3 0 0,-3 2 2 16,3-1 6-16,-3 2-3 0,-1 2-1 15,2-2 0-15,-2-4 2 0,-1 4-1 16,-1 0 3-16,1-3 9 0,0 2-8 0,1 2-5 16,-2-2-4-16,-4 1 1 0,0 0-1 15,2-1-10-15,-5 0-16 0,4-1-33 0,-6 0-26 16,2 1-26-16,-4-1-32 0,1 1-316 15,-2-2 18-15</inkml:trace>
  <inkml:trace contextRef="#ctx0" brushRef="#br0" timeOffset="-77949.62">4581 16743 1164 0,'0'0'-71'16,"-10"0"34"-16,10 0 6 0,0 0 14 0,-8 1 14 15,8-1 15-15,0 0 12 0,-8-1 3 16,8 1 8-16,-9 0-9 0,9 0 5 16,0 0-2-16,-10 1 2 0,10-1-7 15,-7 2 2-15,7-2-5 0,-6 2-2 0,6-2 2 16,-7 2-11-16,7-2 5 0,-5 3-5 16,2 1-3-16,3-4 6 0,-4 3-5 0,2 1 1 15,0-1-1-15,2-3-7 0,-2 8 0 16,0-5 7-16,2 3-2 0,0-3-4 0,0 4-5 15,0-3 2-15,-2 3 1 0,4 2-2 16,-2-3 12-16,4 0-11 0,-4 1 3 0,0 1-4 16,2 0 3-16,0 0-1 0,-2 1 6 15,2-2 0-15,3 3-5 0,-2-3-2 16,-3 2 3-16,5-1-4 0,-1 0-2 0,1 1 4 16,-4-2 3-16,6 1-3 0,-2-1 0 15,0 5 4-15,4-3-7 0,-6 1 5 16,7 0-3-16,-5 1-1 0,6 0 1 0,0 1 6 15,-3-1-3-15,0-4-2 0,-1 3 6 16,1-3-7-16,1 1 2 0,-4 2-5 0,3-5 4 16,2 3-4-16,-5-1 4 0,4-1-1 15,-3-1-6-15,1 1 5 0,1 0-7 0,1 0 3 16,-3-3-12-16,2 1-2 0,-2-2-5 16,2 0-9-16,4-2-1 0,-4 0 6 0,0-2-8 15,4-2-7-15,1 0-4 0,-1-2 2 16,0-1-10-16,-2 0 0 0,3-1-9 0,1 1 4 15,-1-3 1-15,-1 5 3 16,1-3-23-16,-5 2-142 0,4 1 75 0</inkml:trace>
  <inkml:trace contextRef="#ctx0" brushRef="#br0" timeOffset="108250.74">9511 6297 1354 0,'-1'3'102'0,"1"-3"-34"16,-4 5-25-16,4-5-5 0,-3 1-8 15,3-1-2-15,0 0-5 0,-2 4 9 16,2-4-4-16,0 0 5 0,-3 4 5 0,3-4-2 16,0 0-2-16,0 0-5 0,0 0 3 15,0 0-7-15,0 0 0 0,5 4 0 0,-5-4 5 16,8 1-4-16,-8-1 5 0,0 0-7 15,15-3 0-15,-10 3-3 0,3-2-2 0,-8 2-4 16,14 0 1-16,-2 0 2 0,-4-2-7 16,2 0 3-16,3 0-3 0,-1 0 0 0,1 1-4 15,1 1-2-15,1 0 3 0,2-2-2 16,0 2 1-16,4 0 1 0,-1-3-3 0,7 3 2 16,-5 0-3-16,1 0 2 0,9 0-2 15,-2 3-2-15,-2-1 1 0,4-2 2 16,1 1 3-16,-3 1-9 0,1-2 6 15,1 0-4-15,-3 2-4 0,0 0 3 0,3 0-2 16,-2-2 3-16,-2 2-2 0,0 0 2 16,-1 1 2-16,3-3 1 0,-3 5-4 0,0-4 0 15,1 1-1-15,1 0 1 0,-6 0-2 16,4 2 3-16,-2-4 6 0,3 3-4 0,-1-1 0 16,0 0-2-16,1 2-2 0,-5-2 2 15,2-1-3-15,-4 1 5 0,2 0-4 16,-1 3 1-16,-2-4-1 0,1 3-2 0,0-2 3 0,0 0 1 15,0 0 1-15,-2 0-3 0,2 0 2 16,0-1 0-16,-4 1-1 0,1 0 2 16,1 1-6-16,-1-1 5 0,0 0-1 15,-1 0 1-15,0 0 0 0,1 1 3 0,2-2-4 16,0 1 5-16,-1 2-6 0,2-2 0 16,3 0 6-16,-6 0-3 0,4-1-5 0,-2 1 3 15,3 1 0-15,1-3-2 0,-4 1 1 16,3 1 2-16,1-1-4 0,-1 1 4 0,0-2-1 15,-1 2-2-15,5-2 3 0,-5 3-1 16,-1-3-1-16,4 4 5 0,4-4-3 0,-6 0 0 16,1 2 1-16,-1-1-4 15,2 1 2-15,-2-2 2 0,3 2-2 0,-3 0-3 0,2-2 0 16,-2 2 6-16,2-2-3 16,4 2-1-16,-6-1 2 0,7-1 0 0,-8 0-2 15,5 2 1-15,-2-2 4 0,-3 0-6 0,4 2 0 16,1 1 2-16,-2-3 3 0,-2 0-4 15,4 0-1-15,-2 0 3 0,1 0 2 0,-1 0-1 16,-2 2-3-16,2-2 4 0,0 0-3 16,5 2 2-16,-5-2 0 0,0 0-5 0,2 0 4 15,1 0-2-15,-1 0 7 0,5 0-9 16,-1 0 4-16,-5 0 0 0,0 0 0 0,6-2-4 16,-3 4 1-16,3-2 1 15,-3 0 1-15,0-2 0 0,1 2 3 0,2 0-3 0,-4-2 0 16,-1 2 1-16,-2 0-2 15,2 0 1-15,-2 0 6 0,0 0-8 0,0 0 6 16,5-3-7-16,-1 1 6 0,-1 0-4 16,-2 2-2-16,1-1 2 0,-1-1 2 0,-1 0-1 15,-4 0-4-15,2 2 6 0,-2-2-3 16,0 0 3-16,2 1-1 0,-4-1 2 0,3-2-5 16,-6 3 3-16,3-1-2 0,-2 0 0 15,-4 0 5-15,1 1-6 0,-1-1 3 0,-5 1 1 16,2-2 0-16,0 0 0 0,-1 1-3 15,-3 0 3-15,3-2-1 0,-3 0-2 16,3 0-1-16,-3 0 2 0,1-1-1 0,-6 1 2 16,6-1-5-16,-3 1 2 0,0-2 4 15,0 1-2-15,3-2 0 0,-4 0-2 0,4 0 0 16,-3-1 3-16,2-2-1 0,-1 3-1 16,-2-2-1-16,4-1 3 0,-2 1-2 0,-2-1 1 15,2 0 0-15,-1-1 1 0,-1 2-2 16,-2-3 2-16,3 0-2 0,-1 0 0 0,-1 0-3 15,0 2 2-15,-1-2 3 16,-1-1-3-16,3 1 2 0,-3-1-3 0,0-2-1 0,0 2 5 16,0-1-4-16,0 1 1 0,0-2 0 15,-3 2 1-15,3-2 1 0,0 4-3 16,-1-3 4-16,1 1-2 0,-2 0 0 16,0 1-2-16,-3 0 1 0,5-2 4 0,-2 0-4 15,2 6 1-15,-1-4 0 0,-2 5-3 0,1-3 3 16,0 2-3-16,-1-1-1 0,3 2 6 15,-2-2-4-15,2 4 1 0,-2-1 0 0,2 1 5 16,0-1-2-16,0 3 2 0,-1-2-4 16,-2 0 0-16,3-1 2 0,-2 2-4 0,0 1 0 15,0-1 4-15,-1 1-4 0,3 3 0 16,-3-9 3-16,-2 3-3 0,3 5 3 16,-2-3-3-16,0 0 2 0,-3-1-4 15,2 1 3-15,-4 3-1 0,-4-5 4 0,3 3 0 16,-5-6-1-16,-2 4-2 0,1-1-1 15,-8-1-1-15,-1 0-1 0,-10-4 0 0,-1 2 2 16,4 1 2-16,3 3 0 0,-9-7-3 16,-2 3-1-16,-2-1-1 0,2-1 1 0,-2 0-3 15,0 1 1-15,-1 2-1 0,-4-2-3 16,4 2 4-16,-4-2 0 0,0 5-1 0,-3-2 3 16,6 1-1-16,-6-3 0 0,2 2 4 15,-1 0 0-15,-1 1-4 0,2-1 5 0,-1 1-6 16,-1 0 4-16,-2 1-1 0,6-1-4 15,-5 1 5-15,1-1 3 0,2 2-5 16,-2 1 1-16,-1-2 3 0,5 2-3 0,-3-1 4 16,1 0-3-16,2 2-3 0,-5-1 4 15,6 3-6-15,-4-2 4 0,3 2 0 0,-3-3 3 16,6 3 0-16,4 0 6 0,4 0-8 16,-10 0 1-16,6 0 4 0,6 0-2 0,1 0-2 15,1 0 0-15,-3-1 1 0,4 1-4 16,0 0 4-16,0-2-1 0,-2 2-1 0,2 0-1 15,4 0 7-15,-3 0-10 16,-1-2 6-16,-2 2-2 0,7 0-5 0,-4 0 1 0,1-4 3 16,0 3 1-16,-2 1 2 15,1-3-2-15,-1 0-2 0,0 1-3 0,3 0 2 16,0 0 8-16,-2-2-4 0,0 2-1 16,-1 1 1-16,3-1 1 0,-1-1 0 0,1 0 2 15,2 3-4-15,0-4 1 0,-2 2 0 0,1 1 2 16,5-2-2-16,-4 1-2 0,2 2 4 15,0-1-1-15,0 1-5 0,-3-2 3 0,3 2 2 16,-2 0 0-16,3 0-1 0,-1 0-1 16,-3 0 2-16,1 2 0 0,0-2 2 0,4 0-5 15,-3 1 3-15,4-1 0 0,0 2 1 16,0 1 0-16,3-2 1 0,2-1-5 0,-1 0 3 16,-1 2-2-16,2 2 5 15,3-4-8-15,-3 3 8 0,2 0-5 0,5-1 5 16,-4 1-3-16,-2-1-1 0,2 2-3 15,1 1 6-15,-1 0 0 0,1 0-3 0,-1 0 4 16,4 1 3-16,-3-2-5 0,3 2 3 16,0-1-5-16,-1 0-1 0,3 0 6 0,-3 1-3 15,3-1-2-15,-1 1-1 0,4 1 5 16,-6 1-4-16,4 0 1 0,-1 1-8 0,0 0 8 16,0 1 4-16,-1 0-6 0,4 0 6 15,-4 2-7-15,1-2 8 0,-1 0-3 0,2 4-1 16,-2-3 7-16,2-1-5 0,-3 2-7 15,4-2 5-15,0 4 0 0,-3-4 2 0,3 2-2 16,0 0-2-16,-2-3 2 0,1 2 0 16,2 1 2-16,-2-1 0 0,1 0 0 15,0 1 2-15,0-1-6 0,-1 0 5 0,2 3-4 16,-2-3 2-16,3 0-1 0,-3 3 0 16,4-2 0-16,-1 0 0 0,-3 1 0 0,3 1 2 15,0-1 0-15,2 0-6 0,-4 1 4 16,2-2 4-16,-3 4-7 0,5-4 8 0,-2 4-4 15,1-3 2-15,1 2-2 0,0-1-5 16,-2-1 7-16,-1 0 1 0,1 2-6 16,2-6 1-16,0 4 1 0,0 1 0 0,0-2 1 15,5 1-4-15,-3 0-1 0,1-2-17 0,4 1-14 16,-1-1-25-16,4 0-25 16,4-2-26-16,0 1-38 0,7-1-90 0,2 1-217 15,2-5 37-15</inkml:trace>
  <inkml:trace contextRef="#ctx0" brushRef="#br0" timeOffset="109762.89">9132 7300 1187 0,'2'-4'-34'0,"1"-1"21"0,-3 1 21 0,1 1 11 16,-1 3 10-16,0-9 18 0,2 5 4 16,-2 4 3-16,0-2 8 0,0 2-1 0,0 0-6 15,5-5-5-15,-5 5-7 0,0 0-8 16,0 0 5-16,0 0-5 0,0 0 0 0,4 18-6 15,-4-11 1-15,0 4-1 0,1 1 3 16,-1 6-8-16,0-3 7 0,0 6-3 0,-1-2-4 16,-1 3 0-16,0-1-1 15,-1 0 0-15,1 0-10 0,0-1 3 0,1 0 0 16,-2 1-4-16,-1-5-8 0,1 2-10 16,1-3-24-16,2-4-24 0,0 1-31 0,-1-6-19 15,1 0-44-15,-2 0-53 0,2-2-307 16,0-4-14-16</inkml:trace>
  <inkml:trace contextRef="#ctx0" brushRef="#br0" timeOffset="109963.38">9127 7303 1326 0,'-2'-7'-19'16,"2"7"25"-16,0-4 26 0,0 4 3 0,-1-5 16 15,1 5-1-15,1-5 5 0,-1 5-2 16,2-7-6-16,3 3-1 0,1-1-6 15,1 1-3-15,-2 1-2 0,7-3-9 0,-4 3-9 16,2-4-17-16,2 1-14 0,0 3-16 16,0-3-26-16,1 1-26 0,-3 1-31 0,0 0-39 15,1 4-89-15,0-1-150 0,-3 1 97 16</inkml:trace>
  <inkml:trace contextRef="#ctx0" brushRef="#br0" timeOffset="110197.72">9180 7424 1139 0,'-2'4'36'0,"-4"0"9"0,4-1 16 16,-1-1 17-16,3-2 6 0,0 0 1 0,-3 7-4 16,3-7 0-16,0 0-2 0,0 0-6 15,8 4-7-15,-2-4-4 0,0 0-11 0,5 0-2 16,-1-2-5-16,5 2-6 0,2 0-5 15,3-2-3-15,6 2-6 0,3-2-11 0,3 0-28 16,15-1-30-16,0 1-37 0,1 1-28 0,3-3-48 16,2 4-61-16,-1-2-333 0,1 2-55 15</inkml:trace>
  <inkml:trace contextRef="#ctx0" brushRef="#br0" timeOffset="110649.56">10835 7292 1528 0,'0'0'-1'0,"0"0"17"0,0 0-2 0,0 0-1 16,0 0 4-16,0 0 6 0,0 0 10 15,0 0 10-15,-7 17 9 0,9-7 9 0,-2 3 3 16,2 3 0-16,1 3 5 0,-3 5-3 16,1 0-4-16,-1 5-1 0,2-2-6 15,-2 2-3-15,0 1-8 0,2-5-1 0,-2 1-5 16,0 1-5-16,3-2-5 0,-3-5-18 16,4 5-25-16,-4-6-26 0,0-2-30 0,0-2-46 15,1-5-45-15,-1-1-60 0,3-4-411 16,-1 3-130-16</inkml:trace>
  <inkml:trace contextRef="#ctx0" brushRef="#br0" timeOffset="111429.22">10885 7333 1696 0,'-5'-3'-34'16,"3"1"18"-16,2 2 26 0,-2-5 6 0,2 5 12 15,-2-4 12-15,2 4 5 0,0-8 4 16,0 8 2-16,2-5 0 0,-2 2 3 0,2-2-2 16,0 1-3-16,-2 1-2 0,5-1 0 15,-2 1-8-15,-1-3 1 0,3 3-8 0,-1-1 0 16,-2 3-4-16,-2 1-5 0,9-6 1 16,-5 4-6-16,0 0 3 0,3 1-4 0,-4-1-5 15,-3 2 2-15,11-2-1 0,-7 0 2 16,5 2-7-16,-9 0-2 0,10-2 2 15,-4 2 0-15,-6 0-2 0,11-1-1 0,-7-1 0 16,-4 2-1-16,12 0 1 0,-12 0 0 16,12 2 3-16,-12-2-5 0,8 0-2 0,-4 0 0 15,-4 0 1-15,6 0 0 0,-6 0 0 16,0 0 0-16,10 0 0 0,-10 0-2 0,0 0-2 16,7 1-3-16,-7-1 2 0,4 2 0 15,-4-2 2-15,0 0-1 0,6 4 2 0,-6-4 1 16,5 2-5-16,-5-2 4 0,4 5 0 15,-3-3 0-15,2 2 2 0,-1-1-4 16,-2-3 0-16,4 5 1 0,-1-1 7 16,-3-4-8-16,1 3 2 0,-1-3 2 0,2 4-1 15,-2-4-2-15,0 0 1 0,0 0 1 16,5 3-2-16,-5-3 0 0,0 0 1 0,2 4 1 16,-2-4 0-16,0 0 0 0,0 0-1 15,2 2-5-15,-2-2 5 0,0 0 0 0,0 0-3 16,0 0 4-16,0 0-1 0,0 0 1 0,0 0 0 15,0 0 1-15,0 0-4 0,4 5 3 16,-4-5-2-16,0 0 2 0,0 0-2 0,0 0 1 16,0 0 2-16,0 0-5 15,0 0 4-15,0 0-2 0,0 0 1 0,0 0-2 0,0 0 5 16,0 0-4-16,2 3-2 16,-2-3 1-16,0 0 4 0,0 5-1 0,0-4-3 15,0-1 1-15,0 11-2 0,2-4 4 16,-2 2-3-16,0-2 2 0,0 5 1 0,0 3 0 15,0-1 2-15,0 0 2 0,0 2-1 16,0 2-1-16,-2-2-4 0,2-1 0 0,0 0 5 16,-2 2-1-16,-1-1-3 0,3 0 0 15,0-2 8-15,-3 2-9 0,-2-3 2 0,3 1 2 16,-1-2 1-16,-2 1 1 0,-2-2-3 16,4 2 1-16,-8-4 3 0,3 5-2 15,-5-3 8-15,-2 2-9 0,0-3-2 0,-1 3-1 16,-7-1-4-16,4-1-16 0,-5-3-18 15,2-3-13-15,5-1-35 0,1 0-40 0,1-2-44 16,2-2-93-16,2 0-377 0,5-2-138 16</inkml:trace>
  <inkml:trace contextRef="#ctx0" brushRef="#br0" timeOffset="112083.3">12705 7287 1654 0,'0'-5'-36'0,"0"5"25"15,0 0 17-15,0-5 8 0,0 5 13 0,0 0 0 16,0 0 6-16,0 0-2 0,0 0 0 16,0 0 6-16,0 0 5 0,0 0 3 0,-3 14-2 15,3-5-2-15,-4 0 0 0,4 5-2 0,-3 0 0 16,3-3-2-16,-2 8-4 0,2-1 0 16,-2-2-5-16,1 4-3 0,-2-1-4 0,1-1-1 15,0-2-3-15,2-1 4 0,-2 1-3 16,-1 2-2-16,2-3-1 0,1-2-2 0,0 1-14 15,-2-4-10-15,2 0-17 16,0-1-14-16,0 0-24 0,0-3-14 0,2 0-24 16,-4 0-26-16,2-2-24 0,0-4-41 15,0 0-346-15,3 2-43 0</inkml:trace>
  <inkml:trace contextRef="#ctx0" brushRef="#br0" timeOffset="112627.2">12681 7250 1386 0,'0'0'-48'15,"-3"-7"20"-15,3 7 28 0,-3-2 7 0,3 2 12 16,0 0 10-16,-5-4 7 0,5 4 2 16,0 0 11-16,0 0 4 0,-2-3 2 0,2 3-5 15,0 0-3-15,0 0 0 0,-2-6-4 16,2 6-2-16,0 0-1 0,0 0 0 0,0 0-5 16,4-5 3-16,-4 5-1 0,0 0-8 15,8-2 3-15,-8 2-1 0,5-2-4 16,-5 2 0-16,7-2-5 0,-7 2-1 15,5-2-4-15,-5 2 2 0,10-1-6 0,-10 1-1 16,8-3 1-16,-3 3-2 0,-5 0 0 16,9 0-6-16,-9 0 3 0,11 0 0 0,-11 0-4 15,10 3 7-15,-6-2 2 0,2 1-12 16,3 2 4-16,-3 0 5 0,3-1-4 0,-3 4-4 16,1 2 1-16,-2 2 0 0,4 3 3 15,-3 1-3-15,1 1-3 0,-4 1 3 0,2 3-3 16,2 0-1-16,-6 1 6 0,1-3-2 15,0 3 0-15,1-1 0 0,-1-1-3 16,0 3 4-16,0-4-2 0,0 3 0 0,-2-4-1 16,-2-2 1-16,2 4 0 0,0-2-1 15,-2 1-7-15,-2-2 5 0,-1 1-11 0,-3-2-14 16,1 1-13-16,-5 0-26 0,4-2-12 16,-7 3-27-16,-2-6-36 0,-1 1-64 0,1-3-389 15,-1-2-93-15</inkml:trace>
  <inkml:trace contextRef="#ctx0" brushRef="#br0" timeOffset="113581.72">12788 7211 1521 0,'0'0'-52'16,"0"-8"24"-16,0 8 16 0,-3-3 5 0,3 3 6 16,0 0 13-16,0-6 0 0,0 6 3 15,0 0-4-15,0 0 6 0,0 0 7 0,0 0-2 16,-5 15 3-16,2-5-5 0,3 5 11 16,-2 2-4-16,0 3 3 0,1 5-6 0,-6 2 8 15,0-2-5-15,1 12 3 0,-2-1-2 16,2-8-1-16,0 10 2 0,-1-10-1 0,0-4-5 15,4 4-1-15,-4-6-1 0,4 1-9 16,-4 1 1-16,2-3-13 0,2-4-24 16,-2-2-25-16,1-1-43 0,1-5-46 0,3 0-108 15,-1-3-242-15,1-1 6 0</inkml:trace>
  <inkml:trace contextRef="#ctx0" brushRef="#br0" timeOffset="113808.57">12732 7382 1452 0,'0'-6'60'16,"0"-1"15"-16,0 0 8 0,1 0 7 0,-1-2 1 15,2 2 1-15,1-4 6 16,1 2-4-16,-2 1-1 0,2-3-12 0,5 0-9 16,-3-1-4-16,4 1-8 0,-1 2-9 15,-1 0-7-15,4-2 0 0,1 2-2 0,0 0-6 16,1-1-32-16,1 1-22 0,2 2-25 15,-2-3-31-15,0 2-43 0,0 1-46 0,-2-1-58 16,2 5-112-16,0-1-266 0,-3 0-99 16</inkml:trace>
  <inkml:trace contextRef="#ctx0" brushRef="#br0" timeOffset="114086.35">12758 7367 1621 0,'-6'2'-26'15,"0"3"30"-15,4-1 25 0,0 0 16 0,-2-4 16 16,4 0 10-16,-3 5 5 0,3-5 4 16,0 0-3-16,0 0-5 0,0 0-4 0,0 0-5 15,11 5-4-15,-5-6-11 0,-6 1 0 16,21 0-5-16,-9-2-8 0,1 0-4 0,6-3 0 15,2 5-9-15,-2-2-19 16,4 0-13-16,2-2-16 0,2 4-17 0,1-1-29 16,-3 1-24-16,1 1-29 0,2-1-28 15,-4 2-50-15,-3 2-102 0,0-2-215 0,-8 1-24 16</inkml:trace>
  <inkml:trace contextRef="#ctx0" brushRef="#br0" timeOffset="114399.45">12895 7587 1390 0,'-3'2'-14'0,"3"-2"7"16,-5 5 23-16,2-3 18 0,3-2 23 15,-4 5 8-15,4-5 17 0,0 0 5 0,-1 3 6 16,1-3-1-16,-2 4 3 0,2-4-3 15,0 0-8-15,0 0-6 0,5 1-7 0,-5-1-7 16,10 3-5-16,0-3-3 0,-10 0-9 16,17-3-4-16,-7 3-4 0,2-1-4 0,1-1-4 15,2 2-1-15,0-2-6 0,-1-1-4 16,5 1 0-16,2-1-11 0,-3 1-15 16,4 2-16-16,-6 2-13 0,1-2-21 0,0 0-20 15,0 3-20-15,-4-3-43 0,-3 2-32 16,-2 0-62-16,2-1-433 0,-3 1-162 0</inkml:trace>
  <inkml:trace contextRef="#ctx0" brushRef="#br0" timeOffset="122862.56">12797 8244 1683 0,'0'0'-86'15,"0"0"32"-15,0 0 20 0,0 0 13 0,0 0 17 16,0 0 9-16,0 0 13 0,0 0 14 16,0 0 9-16,0 0 6 0,0 0 3 0,0 0-4 15,0 0 2-15,0 0 2 0,0 0-2 16,0 0-1-16,0 0-3 0,0 0-1 0,0 0-4 15,0 0-3-15,0 0 6 0,0 0-9 16,0 0 3-16,0 0-5 0,0 0-1 0,0 0-3 16,0 0-1-16,0 0-5 0,15 2-2 15,-15-2 1-15,8 0-3 0,-8 0-3 16,8 0-3-16,-8 0 1 0,10 0 0 16,-3 0-7-16,-7 0 3 0,12 2 0 0,-2-2 1 15,0-2-3-15,-10 2 1 0,15 0-2 16,-5 2 0-16,-2-2-2 0,2-2 2 0,-1 4-1 15,1-4-1-15,-2 4 1 0,4-2 1 16,0 2-3-16,-4-2-3 0,5 0-1 0,-3 0 2 16,2 0-11-16,1 0-10 0,-1 0-13 0,0 0-17 15,0 2-22-15,1-2-22 0,-3 0-25 16,0 0-31-16,1 0-41 0,0 0-106 0,-1 0-199 16,-2 0-1-16</inkml:trace>
  <inkml:trace contextRef="#ctx0" brushRef="#br0" timeOffset="123341.34">13052 8137 1322 0,'0'-6'-28'16,"0"6"8"-16,0 0 18 0,0 0 9 0,0-5 0 15,0 5 5-15,0 0 5 0,0 0 0 16,2-3 9-16,-2 3 6 0,0 0-5 0,9-3 1 16,-9 3-5-16,6 0 6 0,-6 0-7 15,9 0 2-15,-9 0 0 0,8 3-7 16,-3 0 2-16,-2-2-3 0,6 4-6 0,-3 2-3 16,3 0 3-16,-3 4 6 0,0-2-8 15,0 5 0-15,1 4 3 0,-4 0-6 16,-3 1 4-16,5 1 4 0,-3 0 1 0,1 3 0 15,-3-5-3-15,0 3 4 0,-5-2-3 16,3 0 0-16,-2 0 0 0,-3-2-3 0,-1 1-5 16,-3 2-12-16,1-4-20 0,-5 0-30 15,5-3-25-15,-3-3-43 0,1-1-64 0,5-4-261 16,3 1 40-16</inkml:trace>
  <inkml:trace contextRef="#ctx0" brushRef="#br0" timeOffset="124155.12">13499 7984 1140 0,'0'-5'-24'0,"0"5"16"16,0-8 12-16,0 8 4 0,0-5 10 15,-2 0 7-15,2 5 3 0,-2-4 11 0,2 4-1 16,0 0 1-16,0 0 14 15,0 0 0-15,0 0 3 0,0 0-1 0,2 18 5 0,-4-9-2 16,4 2-3-16,-2 5-3 16,0 0 0-16,-2 5-1 0,2 2-2 0,0-3-7 15,-2 9-2-15,2-3 0 0,-2 1-6 16,0-2-4-16,-2 0 0 0,1 2-6 0,1-4-2 16,-1-5-2-16,-2 3-15 0,5-1-20 0,-2-6-21 15,0-1-31-15,2 1-18 0,0-2-30 16,0-5-29-16,2 2-47 0,0-3-331 0,3 0-27 15</inkml:trace>
  <inkml:trace contextRef="#ctx0" brushRef="#br0" timeOffset="124790.42">13825 8025 1363 0,'0'-5'-33'0,"-2"1"9"0,2 4 25 16,-5-5 10-16,3 3 3 0,2 2 8 15,-2-6 0-15,2 6 11 0,-6-3-5 0,6 3 4 16,-7-7 5-16,4 5 6 0,3 2-9 16,-9 0 3-16,9 0-3 0,-11 2 0 15,7 0-7-15,4-2 5 0,-10 5-6 0,7 0 3 16,-2-1-6-16,-2 1 0 0,5 1 1 15,-2 1 0-15,0 1-4 0,-1 0-1 0,4 1-2 16,1 0-2-16,-2 1 1 0,2-1 0 16,0 2-6-16,2 3 0 0,-2-1 4 0,1 1-5 15,1 6 4-15,1-4-8 0,1 3 1 16,-2 3-1-16,0-3-2 0,2 1 0 0,-4 1 0 16,2-2 0-16,1 0 1 0,-1-2-5 15,-2 0 1-15,-2-2 2 0,2 0-4 0,-3 1 0 16,1-3 3-16,-2-2-3 15,0 1 6-15,-3-1-1 0,2-2-4 0,-4-2 2 16,3 3 0-16,-3-5 2 0,-2 1-4 16,6-4 3-16,-4 0 0 0,3 0 3 0,-3-2-2 15,9 0-2-15,-10-6-5 0,6 0-4 16,0 1-6-16,1-5-6 0,3 1-6 0,3-4-9 16,1-1-6-16,2-2 5 0,4-2-10 15,0-3-9-15,4 3 8 0,2-7 6 0,1 5-6 16,2-5 7-16,-3 0 5 0,1 7 3 15,-2 0-7-15,-2 4 17 0,-1-4 5 0,3 4 12 16,-5 0 8-16,1 1-2 0,0 1 20 16,-3-2-6-16,0 0 7 0,1 7 0 0,-6-4 6 15,2 3-5-15,0-4 7 0,-1 7-1 16,-3-4-1-16,2 3-5 0,-3 1-7 0,0-2 4 16,0 1-9-16,-3 1-2 0,2 0-1 15,-6-1-2-15,0 2-8 0,2 1-2 16,-3-2-20-16,-1 3-23 0,-2 0-18 0,3 1-39 15,-3 1-69-15,8 0-301 0,3 0 20 16</inkml:trace>
  <inkml:trace contextRef="#ctx0" brushRef="#br0" timeOffset="125593.8">14373 8307 1270 0,'0'0'-4'0,"-2"-4"25"0,2 4 18 15,0 0 9-15,-5-3 7 0,5 3 10 0,0 0 4 16,0 0 10-16,0 0 3 0,0 0 4 16,0 0-3-16,0 0 3 0,0 0-1 0,0 0-10 15,0 0-6-15,9-6-8 0,-5 3-2 16,5 2-4-16,-4-1-10 0,3 0-5 0,7 0-3 15,-2-2-9-15,-1 2 1 0,5 0-1 16,5-1-11-16,-4-1-18 0,4 1-19 16,-2 1-15-16,3 0-23 0,1-3-21 0,-3 3-33 15,1 1-27-15,2-3-35 0,-3 2-66 16,-1 2-355-16,2-2-95 0</inkml:trace>
  <inkml:trace contextRef="#ctx0" brushRef="#br0" timeOffset="125943.97">14650 8125 1545 0,'-8'-5'-47'16,"3"3"39"-16,5 2 14 0,-7-2 21 15,7 2 6-15,0 0 18 0,-3-4-3 0,3 4 7 16,0 0 4-16,0 0 1 0,0 0-5 16,0 0 0-16,0 0-11 0,0 0-3 0,0 0-3 15,0 0-6-15,16 0-2 0,-7 2-4 0,-1 2 0 16,2 3-4-16,3 0-2 0,-1 4-6 16,3 5-2-16,-2 2-3 0,-1 3-4 15,-1 9-11-15,-5-4 0 0,-4-2-2 0,1 1-1 16,-6-3-1-16,-1 5-6 0,0-2-6 15,-5-2-10-15,-5 9-16 0,0-6-9 16,-8 0-30-16,2-3-19 0,-2-7-27 0,5-1-49 16,-1-4-341-16,3-3-26 0</inkml:trace>
  <inkml:trace contextRef="#ctx0" brushRef="#br0" timeOffset="126646.58">15086 8126 1413 0,'-2'-3'-6'0,"2"3"22"0,-8-3 23 16,8 3 11-16,-3-4 17 0,3 4 9 16,0 0 11-16,-3-4 5 0,3 4 9 0,0 0-3 15,0 0-3-15,-2-3 0 0,2 3 2 16,0 0-3-16,0 0-13 0,0 0-2 0,0 0-10 15,0 0-8-15,5-6-5 0,2 6-10 16,-3-1-4-16,0-3-4 0,6 3-1 0,-1-1-6 16,-1 2-4-16,0-2-5 0,4 2 3 15,-4 2-16-15,0-2-4 0,1 3-5 0,-1 1-10 16,0-1 0-16,-4 1-4 0,3 1-3 16,-3 4-1-16,-2-3-3 0,0 2 6 15,-2-1-3-15,0 1 3 0,-2 2 1 16,-2-1 2-16,-2 0-4 0,-1 0 7 0,-1 0-2 15,2 0 5-15,-3 0 0 0,6-2-3 16,-6 0 3-16,3-2-2 0,-1 2 2 0,1-3 0 16,-1 0 2-16,5 1-2 0,0 0 0 15,-2-3 0-15,2 2-4 0,0-1 7 0,2-3-10 16,0 4 1-16,0-4 0 0,4 5 2 0,0-3 3 16,3 2-2-16,-2 0 4 0,5-1-2 15,-5 0-1-15,8 3 1 0,-2-1 1 0,-3 2 0 16,2-1 3-16,3 3-5 0,-3 1 4 15,4 2-2-15,-4-2 1 0,0 4 1 16,-4-2-2-16,3-2 3 0,-3 2 0 16,-2-3 6-16,1 1-6 0,-3-1 11 0,-2 1-9 15,-4 1 6-15,-3 1 1 0,1-3 2 16,-6 3 0-16,-5-1-2 0,-3 0 0 0,0-4 0 16,0 1-6-16,0-2-21 0,0-2-20 15,4-2-32-15,2-2-45 0,-3-4-64 0,6-2-96 16,1-2-387-16,3-1-161 0</inkml:trace>
  <inkml:trace contextRef="#ctx0" brushRef="#br0" timeOffset="127059.2">15347 8177 1722 0,'-3'-4'-28'0,"3"4"32"15,-4-5 26-15,4 5 11 0,0-4 19 16,0 4 6-16,0 0 10 0,-2-4 6 0,2 4-2 16,0 0 0-16,0 0-11 0,4-7 3 15,-4 7-15-15,10 0-4 0,-3-1-9 0,1 2-1 16,2-1-5-16,2 6-5 0,0-3-4 16,1 0-1-16,-1 3-4 0,-1 1-3 15,3 1-6-15,-3 2 1 0,-1-1-6 16,2 2-4-16,-7-1-2 0,3 1-2 0,-3 0 9 15,-1 1-7-15,-2 1-2 0,1 0-1 16,-3-3 3-16,-3 3-1 0,-1 0 13 0,-3 2 8 16,1-1 4-16,-2-1 3 0,1-2 9 15,3-1 6-15,-2 0 4 0,-3 0-15 0,6-4 8 16,-2 2-11-16,3-1 0 0,0-4-5 16,0 3-3-16,2-2-1 0,0 0-5 0,2 0-4 15,2-1-13-15,4 0-21 0,6-1-12 0,-1-2-12 16,7 1-14-16,0-1-18 15,6 0-20-15,-3-1-27 0,0-1-45 0,4-2-43 16,-2-2-64-16,-2 0-136 0,3-2-192 16,-7 3-102-16</inkml:trace>
  <inkml:trace contextRef="#ctx0" brushRef="#br0" timeOffset="127431.45">15880 8098 1699 0,'-5'-3'29'0,"1"1"23"0,4 2 14 0,-4-3 10 16,4 3 9-16,-4-4 2 0,4 4 5 0,-5-4-2 15,5 4-1-15,0 0 8 0,0 0 2 16,-16 8 0-16,9-3-8 0,-1 3 0 16,-2 1-6-16,-1 5 9 0,-2 3-16 0,1 0-6 15,1 1-1-15,1 4-2 0,0-2-1 16,-2 4-8-16,4-1-6 0,2 1-6 0,4-5-6 15,0 3-2-15,2-3 4 0,0 1-13 16,2-1-8-16,0 0-1 0,4-4-16 0,2 0-10 16,2-4-1-16,-5 2-14 0,7-3 1 15,-7-2-3-15,3 0-5 0,1-5-8 0,-3 1 11 16,3-4-6-16,-5 0 6 0,-4 0-5 16,11-6-1-16,-10 0-4 0,1-3-4 0,1-1 1 15,-3-2-13-15,0 0-2 16,-3-3-8-16,1 2-15 0,2 0-20 0,-1 2-22 15,-1-1-27-15,-3 0-36 0,5 3-42 16,0 2-102-16,0-1-87 0,2 0-157 0,1 2-67 16</inkml:trace>
  <inkml:trace contextRef="#ctx0" brushRef="#br0" timeOffset="127620.62">16007 8234 1478 0,'0'0'-6'0,"0"0"10"0,0 0 21 0,0 0 13 15,0 7 19-15,0-7 13 0,-2 11 7 16,1-3 1-16,-2 1 3 0,-1 2-8 16,-1 3-2-16,4-3-5 0,-3 4-6 0,-1-2-7 15,5 0-6-15,-2 0-19 0,0 1-31 16,2 0-26-16,0-3-38 0,0-2-42 0,2-3-68 16,2 0-143-16,3-1-223 0,-3-3-45 15</inkml:trace>
  <inkml:trace contextRef="#ctx0" brushRef="#br0" timeOffset="127762.01">16111 8007 1361 0,'-9'-6'-73'0,"3"5"4"16,-1-1 8-16,3 2-1 0,4 0-2 15,-8-3-8-15,8 3-6 0,0 0-25 0,-8 5-162 16,8-5 215-16</inkml:trace>
  <inkml:trace contextRef="#ctx0" brushRef="#br0" timeOffset="127936.33">16072 8041 725 0,'0'0'56'0,"0"4"24"0,0-4 17 15,0 0 14-15,2 5 15 0,-2-5 5 16,3 4-4-16,-3-4-5 0,6 3-3 0,-6-3-7 16,4 2-6-16,5 0-7 0,-3-1-8 15,4-1-9-15,2 2-10 0,3 2-5 16,0-4-7-16,2 0-16 0,6 0-26 0,-6 0-33 15,6 0-31-15,1-4-49 0,-6 4-50 16,5-2-40-16,-2 1-79 0,-2 1-313 0,-5-2-77 16</inkml:trace>
  <inkml:trace contextRef="#ctx0" brushRef="#br0" timeOffset="128542.65">16301 7914 1531 0,'-3'-3'-23'0,"-2"1"39"16,5 2 26-16,-7-3 20 0,7 3 10 16,-6-2 11-16,6 2 2 0,0 0 10 15,0 0-6-15,-10 0 0 0,10 0-8 0,0 0 9 16,-9 8 5-16,6-2-4 0,0 3 3 16,-6 1-3-16,6 5-4 0,-6 2-10 0,3 5-2 15,-11 7-1-15,7 3-14 0,-5 2-5 16,2 0-2-16,1-2-3 0,-1 3-1 0,3 1-10 15,-1-2-5-15,0-1 2 0,7-5-4 0,1-5-4 16,-4 0 1-16,4-2-4 0,3-3-3 16,-1 0-1-16,2-4-7 0,-1 1-13 0,3-2-3 15,1-1 0-15,2-3 0 16,1-1-16-16,1 0-1 0,4-4-11 0,-3-3-5 16,2-1 1-16,1-3 3 0,1-3-4 15,4-1 7-15,0-7 5 0,-3-3-2 0,9-7 2 16,-2-5 2-16,1-3-1 0,-4 2 7 15,3-3 0-15,-5 3 2 0,1 4-1 0,-2 4 8 16,-4 2-8-16,-2 8 3 0,-6-2 4 16,6 3-1-16,-5 1 0 0,-2 2-3 0,2-1 6 15,-1 2-6-15,0 0 0 16,-3 4 1-16,0-2-3 0,2 2 2 0,-2-2 2 0,0 5-2 16,-2-6 5-16,2 6-2 15,0 0 4-15,2-5-3 0,-2 5 0 0,5-4 1 16,-5 4 9-16,0 0-2 0,0 0 4 0,0 0 0 15,8 8 1-15,-1-3-6 0,-3 2 4 16,2 1 7-16,2 2-7 0,1 1-4 0,4 2 2 16,-3 2-1-16,2 5 0 0,1-4 2 15,2 3-3-15,-3 0-2 0,1 0 2 0,-3-2 3 16,-1 0 2-16,-3-2-1 0,1 2 2 16,-5-4-6-16,-2 2-2 0,-5-2 6 0,-1 5-1 15,-7-5-10-15,-1 0-18 0,-5 2-28 16,-13 1-36-16,1-3-51 0,-7-4-69 0,7-2-143 15,4-4-59-15,-3 0-179 16,9-4-90-16</inkml:trace>
  <inkml:trace contextRef="#ctx0" brushRef="#br0" timeOffset="133316.38">9558 9086 1480 0,'-2'5'-78'0,"2"-5"10"0,-5 4 10 16,5-4 5-16,0 3 8 0,0-3 6 15,-1 4 11-15,1-4 5 0,-5 4 19 0,5-4-2 16,-2 4 7-16,2-4 1 0,-2 4 6 15,2-4 2-15,0 0 2 0,0 5 0 0,0-5 5 16,-2 4-1-16,2-4 4 0,0 6-11 0,0-6 4 16,0 7 3-16,0-3 0 0,0-4 2 15,2 7-9-15,-2-3 0 0,0-4 7 0,0 6 0 16,2-2-11-16,-2-4 3 16,-2 8 10-16,2-5-7 0,0 1 10 0,0-4-6 15,0 5 7-15,0-5-1 0,0 8-4 16,0-6-4-16,0-2 10 0,0 8-7 0,0-5 3 15,0 2 1-15,0-5 3 0,0 5-6 16,0-2 2-16,0-3-1 0,-2 8-2 16,4-4-3-16,-4 2 3 0,4-3-2 0,-4 3 1 15,4 0 0-15,-4-2 2 0,2 3-3 0,4 1 3 16,-4 1 3-16,0-2 2 0,0 3 3 0,0 0-4 16,0 1 1-16,0 2 3 15,-2-2-4-15,2 1 1 0,0 3-2 0,-2-1 1 16,2 0-1-16,0 1 2 0,-2 1-2 15,2-2 0-15,-4 2-1 0,2-1-2 0,2 4 0 16,-3-4-2-16,1 2 2 0,2 2-1 16,-3 0 2-16,-2 0 2 0,3-1-2 0,2 4-1 15,-5-4 3-15,5 1 0 0,-3 1-3 16,-2-2 1-16,5 3 2 0,-4-3-4 0,4 1 0 16,-1-1-1-16,-2 0-4 0,-1 1 3 15,4-2-5-15,-3 2 1 0,1 0 1 0,2 0 3 16,0-1 1-16,0 1-3 0,0-4 1 0,-1 5-2 15,1-1 0-15,0-4-2 0,0 1 3 16,0 0-1-16,0-1-1 0,-2 2 1 16,0-2 4-16,2 2-5 0,-5 0 2 15,5 2 0-15,0 0 2 0,-2-2 1 0,2-2-3 16,-3 2 2-16,3-2-1 0,-1 0-2 16,-3 1-1-16,1-1-3 0,3-1 0 0,-2 0-2 15,0 4 2-15,1 0 2 0,-2-5-3 16,3 4 6-16,-4 0-2 0,2 2 1 0,2-2-2 15,-3 3 3-15,1 0 0 0,2-2-2 0,-1 1 5 16,-1-2-5-16,-1 2 2 0,1-1-3 16,2 2 1-16,-2-6-1 0,2 6 6 15,-2-6-1-15,2 2 5 0,0 0-3 16,-2-2-4-16,2 2 0 0,0-2 5 0,-4 1-3 16,4 1 1-16,0-1-3 0,-2 2 0 15,-1 0 8-15,3-2-9 0,-2-2-2 0,2 2 3 16,-1 0 0-16,-1 0 0 0,-1 1 0 15,1-1-2-15,0-2-2 0,-1 1-3 0,3 1 3 16,0-2-4-16,-2 0 3 0,2 0-2 16,-1-2 2-16,1 3-2 0,-4 1-1 0,1-2 5 15,3 2-3-15,0-2-2 0,-4 1 5 0,4-1 0 16,0 0-4-16,-1 0 6 0,1-2-3 16,-3 3-2-16,1-3 3 0,2 0-1 0,-2 1-1 15,2-1-1-15,0-1 3 16,0 1 9-16,-3-2-12 0,3 5 3 0,0-3-2 15,-2 2 1-15,1-1 5 0,1 2-2 16,-2 1-1-16,2-3-5 0,0 1 4 0,-3 1-2 16,6-2-5-16,-3 1 4 0,-3 1-2 15,1-1 0-15,0 1-1 0,2-2 6 0,0 2-10 16,-2-1 3-16,2-4 4 0,-3 4-1 16,3 3-1-16,0-6-1 0,0 0 2 0,0 2-5 15,0 0 4-15,0-3-3 0,-1 2 6 0,1 0-7 16,0-1 9-16,-2 1-10 0,2-1-1 15,-2-1-2-15,2 1 7 0,0 1-6 16,-3-2 1-16,6 3 10 0,-3-2-5 16,0-1 1-16,-3 0 1 0,3 3-5 0,0-3 1 15,0 1 4-15,-2-1-2 0,4-2-3 16,-4 3 2-16,2-2-2 0,0-1 4 0,0 2 5 16,0-2-9-16,0-1 1 0,0 1-3 15,-2 0 9-15,4 1-6 0,-4-2 2 0,2-1-1 16,0 3 2-16,0-1-5 0,0 1 1 0,0-1-1 15,-1 1 3-15,1-1-1 0,0-1 1 16,0 0-4-16,0 0 4 0,-3 1 2 0,3 1-4 16,-2-3 3-16,2 2-2 0,-2 0 0 15,0 0-2-15,2-1 1 0,0-1 3 16,0 1 5-16,-3-3-11 0,3 1-5 16,0-4-6-16,-1 8-7 0,1-4-7 0,0-4-3 15,-2 6-4-15,2-6-8 0,-2 3-7 16,2-3-9-16,0 0-14 0,0 0-17 0,0 0-18 15,-10 0-21-15,10 0-33 0,-5-9-48 16,3 3-77-16,-1-2-133 0,1 1-177 0,2-4-97 16</inkml:trace>
  <inkml:trace contextRef="#ctx0" brushRef="#br0" timeOffset="143542.46">9623 8129 1500 0,'0'0'-72'0,"0"0"25"0,0 0 20 16,0 0 18-16,0 0 7 15,0 0 10-15,0 0 3 0,0 0 3 0,0 0 13 0,10-11 1 16,-8 7 5-16,3 1-3 16,0-3 1-16,-4 3-6 0,5-4 1 0,0 2-4 15,1-1-1-15,3-1-3 0,1 0 3 16,0-2-6-16,4 2-5 0,-2 1 1 0,2-1-3 16,0 1-1-16,0 0 2 0,-3 2-1 15,1-1-3-15,-1 1 4 0,1 1-8 0,-4 1-1 16,-1 2 0-16,0 0 1 0,3 2-6 15,-7-1 4-15,3 3-3 0,-2 1 4 0,-2 1 3 16,-3 2-1-16,0 1-4 0,-3 2 0 16,2 3-2-16,-6 1 6 0,2 2-4 0,-7 5 3 15,2-4 0-15,0 3 2 0,-3 8 0 16,-4-4-5-16,5-1 6 0,1-4-5 16,1 0 4-16,1-1-2 0,-1-2 1 0,4-2 4 15,-3 1-7-15,4-6-1 0,4 2 2 16,-6-3 3-16,7 1-4 0,0-5-3 0,0 1-2 15,7 0-3-15,-3 0 2 0,5-3-4 16,-4 0-2-16,6-1 4 0,1-2-4 0,3 2 4 16,2-2 2-16,-2-2 0 0,0 2-2 15,0-2 2-15,-1-1-2 0,-3 3-1 0,-1 0 1 16,0-2-5-16,-1 4 6 16,-3-2-3-16,1 5 2 0,-4-3 5 0,2-1 1 0,-1 3 4 15,-1 2 12-15,-1-1-4 16,-2 1 3-16,0-1 5 0,0 5-10 0,-2-2 3 15,-3 3 2-15,0 0 8 0,3-1-3 16,-1 1-6-16,-2 2-3 0,3-3 6 0,0 1-5 16,0 1-1-16,2-1 0 0,-2-2 0 15,2 2-4-15,0-1 0 0,0-1 1 0,2 1 1 16,0 0 3-16,-2-1-9 0,2 1 12 0,0-4-7 16,0 4 8-16,3-4-11 0,-4 2 0 15,4-1-1-15,-3-2-4 0,5 2-21 0,-6-4-13 16,1 1-21-16,3 2-29 0,0-3-42 15,-2 2-75-15,6-2-227 0,-6-1 60 16</inkml:trace>
  <inkml:trace contextRef="#ctx0" brushRef="#br0" timeOffset="160274.65">10459 8390 1052 0,'0'0'-69'0,"0"0"8"0,0 0 17 0,0 0 18 0,-7 0 1 16,7 0 19-16,0 0 1 0,0 0 8 15,0 0 7-15,0 0 11 0,0 0-1 0,0 0 8 16,-2 5 4-16,2-5 2 16,0 0 11-16,0 0-2 0,6 6 5 0,-6-6-4 15,6 2 4-15,-6-2 0 0,9 4-6 16,-5-2 1-16,3-2-7 0,-2 2 0 0,7 0-5 16,-4-1-5-16,2 1-4 0,2 1 7 15,3-3-6-15,-5 2-3 0,5 0-3 0,2-2 2 16,4 1-8-16,0 1 1 0,0-2 0 15,3 2-1-15,-1-2-2 0,4 1 0 16,-2-1-1-16,0 3 0 0,5-3 0 16,2 2-1-16,-2-1-4 0,2-1 3 0,-1 2-5 0,1 0 2 15,2 0 5-15,-3 0-2 0,1 2-6 16,-2-2-1-16,0-1 2 0,8 5-1 16,-7-2 2-16,-3-2-4 0,-3-1-2 0,0 1 3 15,-1 1 2-15,-1-3-3 0,-1 1 3 16,1 1-8-16,3-2 11 0,-3 2-4 0,4 0 0 15,-4 0-2-15,5 0 0 0,1 0 4 16,-6 0-4-16,7-1 0 0,-1 4 0 0,-1-4 4 16,-3 1-7-16,-5 0 5 0,3 0-3 15,3 0 5-15,-5 0-5 0,-1-2-2 0,2 2-3 16,-2 0 5-16,-3-1-5 16,3-1 1-16,-4 2-5 0,1-2 7 0,-7 0-9 15,2 0 0-15,0 2 1 0,-2-2 4 0,-2 0 7 16,-1 0-6-16,-7 0 0 0,12 0-5 15,-8 0 6-15,-4 0 7 0,11 2 0 16,-11-2 1-16,8 2-11 0,-8-2 6 0,0 0 2 16,0 0 2-16,8-2-8 0,-8 2-1 15,0 0 5-15,0 0-1 0,0 0 7 0,0 0-2 16,0 0-7-16,0 0 6 0,-25-4-5 16,19 4 9-16,-3 0-3 0,-3-2 3 0,2 2-5 15,-1 0 2-15,1-1-1 0,-5 1 3 16,-2 0-5-16,0 0-1 0,1 0 0 0,-8 0 5 15,1 0 2-15,1 0-7 0,-2 0 5 16,-4 1-2-16,2-2-2 0,-3 2 7 0,-3-1-1 16,2 0-4-16,0 4-1 0,0-4 4 15,-2 2-4-15,2-2 1 0,-1 2 5 16,2 0-2-16,-1 0-4 0,5-2-2 0,-4 1 2 16,-1-1 2-16,5 0 2 0,0 0-6 15,0 0 5-15,0 2-3 0,0-2 3 0,-5 0 2 16,5 3 0-16,-2-2 0 0,-3-1 0 15,5 2-3-15,-5-2 0 0,5 0 1 0,5 2-2 16,-5-2-3-16,1 0 11 0,1 0 0 16,-2 0-7-16,6 0 1 0,-2 0 0 0,0 0-6 15,0-2 6-15,4 2 1 0,2 0-3 16,2 0 0-16,-2 0 1 0,2 0 2 16,1-2-4-16,-2 4 1 0,1-4 5 15,3 2-4-15,0 0 0 0,3 0 3 0,-1 0-5 16,4 2-1-16,4-2 1 0,-13-2 4 15,13 2-1-15,-10 2 4 0,10-2-11 0,-6 0 5 16,6 0 2-16,0 0 1 0,-9 0-3 16,9 0 3-16,0 0 5 0,0 0-10 0,0 0-1 15,0 0 8-15,-2-3-4 0,2 3 7 0,0 0-2 16,0 0-5-16,12-6 3 0,0 2-2 16,-7 2-1-16,6 0-3 0,1 0 8 0,1-1-4 15,1 1-6-15,4-2 4 16,3 2 5-16,-3 0-7 0,4 0 5 0,1 0 3 15,4-1-6-15,-2-1-2 0,5 2 2 16,-1-2-1-16,-2 4-2 0,5-2-7 0,-1 2 0 16,13-2 9-16,-6 0-4 0,-7 2 0 15,6 0-8-15,-4-2-2 0,11 2 4 0,-9 0 1 16,12-1-2-16,-9 2 1 0,-8-1 1 16,5 0-5-16,-4 0 8 0,0 2 0 0,3-2 2 15,-3 2-5-15,1 0 9 0,2-2-3 16,-3 2-2-16,3-2 3 0,8 2-1 0,-9 0 2 15,0-2-1-15,-3 2 2 16,2-2-8-16,1 1 3 0,-1-1 2 0,0 3 2 0,-2-3-1 16,2 2-5-16,0-2-7 0,-1 1 15 15,-2-1-13-15,3 0 3 0,-2 2 5 16,-4-2-4-16,4 2 5 0,-5-2-3 0,-1 0 1 16,-2 0-2-16,-1 2 5 0,3-2 1 15,-8-2-7-15,1 4-2 0,-2-2 0 0,-3 0-2 16,1 2-2-16,-3-2 6 0,1 0 1 15,-3 2 4-15,0-2-7 0,1 0 10 0,-9 0-7 16,11 0 2-16,-6 0 7 0,-5 0-17 16,10 0 16-16,-10 0-6 0,7 0 0 15,-7 0 4-15,7 0-9 0,-7 0-9 16,0 0 20-16,8 0-5 0,-8 0-5 0,0 0 2 16,0 0-4-16,0 0 5 0,0 0-2 15,0 0 8-15,0 0-8 0,0 0-1 0,0 0 8 16,-19 4-5-16,19-4-4 0,-10 1 8 15,4-1-3-15,-3 0 1 0,-1 0 0 0,-1 2 5 16,1-2 1-16,-5 0-2 0,-2 0-6 16,0 2 11-16,2 0-6 0,-5-2-7 0,0 0 9 15,-2 2-2-15,-1-2 4 0,-2 0 1 16,2 2-11-16,-7 0 11 0,1-1-8 0,-1-1 6 16,1 2 3-16,-1-2-4 15,4 3 2-15,0-3-3 0,-3 1-2 0,4-1 6 0,-1 0-9 16,3 0 9-16,-2 0-3 15,2 2 3-15,-2-2 2 0,1 0-4 0,-1 0 2 16,3 2 4-16,-1-2-10 0,-1 2 7 0,-1-4 0 16,2 4-9-16,0 0 4 0,-2-2 2 15,1 0 2-15,1 0 0 0,1 0 0 0,-1 0 4 16,-1 0-13-16,1 0 13 0,0 0-9 16,0 2-3-16,-2-2 11 0,4-2-7 0,-1 2 7 15,0 0-7-15,3 0 0 0,-5 0 3 16,9 0-7-16,-5-2 10 0,3 2-3 15,2 0-3-15,-1-2 6 0,2 2-1 0,-4 0-8 16,4-2-1-16,1 2 4 0,1 0 9 16,-3-2-8-16,7 2 11 0,-4 0-6 15,0-1-8-15,2 1 5 0,2 0-5 0,-1 0-1 16,9 0 5-16,-14 0 10 0,7-3-14 16,7 3 3-16,-12 0 4 0,12 0-3 0,-11 0 1 15,11 0-2-15,-9 0 2 0,9 0 1 16,0 0-3-16,-10 0 3 0,10 0 9 0,0 0 1 15,-6 0 4-15,6 0-3 0,0 0 10 16,0 0-7-16,-9-2 0 0,9 2 1 0,0 0-9 16,0 0 4-16,2-5-4 15,-2 5-3-15,7-4 7 0,-7 4-4 0,8-4-3 16,0 3 3-16,-1-1-4 0,3-2 1 16,0 2-6-16,2 0 6 0,0 0 6 0,1 0-10 15,2-1 3-15,-2 0 5 0,2 2-6 16,2-1-2-16,3 0 2 0,0 0 2 0,2-2-8 15,-2 2 11-15,3 2-2 0,1-3 0 0,-1 3-2 16,0-3-3-16,2 1-5 0,0 2 2 16,4 0 3-16,-4-1 3 0,0 1-4 0,0 0 11 15,-1 0-17-15,1 0 5 0,0 0-1 16,0 0 4-16,-2-2 5 0,1 2-12 0,-1 0 3 16,0 0 4-16,0-2 0 15,0 2 0-15,-2 0-3 0,2-2 0 0,-2 2 1 16,0-1 0-16,3 1-1 0,-4-2 5 15,1 2 2-15,0-3 1 0,-2 3-11 0,5-1 4 16,-6-1 1-16,3 2-5 0,-5-2 3 16,1 2 1-16,1-2 0 0,1 2 5 0,-5-2 0 15,0 0-5-15,8 0 3 0,-7 0-2 16,0 1 6-16,-2-1-8 0,2 2-5 0,2-3 0 16,0 2-4-16,-2 1 12 0,2 0-2 15,-3-2-4-15,1 2-1 0,-1-2 3 0,-1 2 1 16,4-1 10-16,-4-1-6 0,-1 2-3 15,3 0 0-15,-3 0-5 0,-1 0 6 16,0-2-11-16,-1 4 8 0,-4-2-7 0,4 0 6 16,-5 0-6-16,-5 0 4 0,12-2 6 15,-3 2-9-15,-9 0 8 0,8-3-4 0,-8 3 12 16,8 0-6-16,-8 0-6 0,9-2 3 16,-9 2 3-16,0 0-5 0,8 0 4 0,-8 0-3 15,0 0 1-15,8 0-2 0,-8 0-3 16,0 0-2-16,0 0 4 0,0 0-3 0,0 0 5 15,10 0-8-15,-10 0-1 0,0 0 7 16,0 0 0-16,0 0 7 0,0 0-4 0,0 0-6 16,0 0 6-16,0 0 2 15,0 0-4-15,0 0 6 0,0 0-11 0,0 0 3 16,0 0 2-16,-26 7-8 0,20-7 5 16,0 2 5-16,-3-2 0 0,1 1-6 0,0 1 3 15,-4-2 2-15,2 2-4 0,0-1 1 16,0-1 1-16,-3 3 2 0,-2-3-8 0,-2 2 2 15,3-1 9-15,-1-1-10 0,0 0 7 16,0 2 3-16,0-2 0 0,-1 0 3 0,-3 2-1 16,2-2-8-16,-4 2 0 0,2-2 5 15,3 2-4-15,-6 0 3 0,0 0 0 0,0-2 4 16,-1 0-13-16,5 2 10 0,-6-2-8 16,1 1 10-16,3-1-5 0,-2 0 0 15,2 3 14-15,0-3-16 0,3 2 12 16,4-2-6-16,-7 0 0 0,5 1-8 0,-2-1 10 15,3 2 4-15,0-2-7 0,-1 2-1 0,0 0 1 16,-2-2-1-16,2 1-1 0,-2 1 0 16,3 1 6-16,-2-2-4 0,-4 3 5 0,5-4-4 15,-2 4 2-15,5-2-8 0,-2 0-1 16,-1 0 8-16,1-1-7 0,1 2 3 0,2-1-1 16,-2-1 8-16,5 1 1 0,0-2-3 15,-1 2-7-15,3 0-3 0,-1 0 18 0,7-2-16 16,-10 2 6-16,3-2 4 0,7 0-6 15,-8 2 0-15,8-2 1 0,-5 0-3 16,5 0 7-16,-7 2-7 0,7-2 14 16,0 0-13-16,-6 1 5 0,6-1-5 0,0 0 4 15,-9 2-11-15,9-2 5 0,0 0 12 16,0 0-16-16,0 0 7 0,0 0 2 0,0 0 5 16,0 0-5-16,0 0 9 0,0 0-8 15,0 0 3-15,0 0-1 0,0 0-4 0,0 0-4 16,0 0 5-16,19-5-5 0,-13 3 12 15,4 0-4-15,-3 0-3 0,6 0 3 0,-1 0-7 16,3 0 0-16,0 1 9 0,2-1-4 16,1-2-4-16,-1 2 2 0,4-2 8 15,-2 2-1-15,2 0-1 0,5 0-10 16,-6-1 1-16,3 0-5 0,7 1 3 0,-3 1 10 16,-4-1-17-16,6 0-9 0,3 0 4 15,-2 2-9-15,-2-1-17 0,2-1-13 0,2 2-17 16,-2-3-59-16,-2 2-65 0,4-1 67 15</inkml:trace>
  <inkml:trace contextRef="#ctx0" brushRef="#br0" timeOffset="-124473.91">8233 12834 1335 0,'-4'-6'-5'0,"3"3"15"16,1 3-4-16,-5-6 9 0,5 6-1 0,-2-3 0 15,2 3-6-15,-2-5 7 0,2 5 2 16,0 0 3-16,0 0-2 0,0 0-6 0,0 0 4 15,0 0 8-15,0 0 4 0,0 0 4 16,19 1-3-16,-11 5 9 0,1-6-3 0,1 3-1 16,3-1 4-16,-1 0 2 0,6-2 3 15,-4 3-4-15,2-1 2 0,1 0-2 0,4 0 1 16,-2-2-5-16,4 2-5 0,1-2 0 16,1 0-2-16,5 0-5 0,0-2-2 15,12 0 1-15,5 0 0 0,-6-3-8 0,10 3-2 16,-5-2 3-16,4 3-1 0,1-5-4 15,-3 5 1-15,7-3-2 0,-3 2-4 0,3 1 4 16,2 1-2-16,-1-2-3 0,15 0 5 16,-11 2-3-16,10 0-1 0,-13 0 1 0,15 0-4 15,-14 0 6-15,-1 0 1 0,15 0-4 16,-14 0 0-16,1 0-8 0,-2 0 6 0,0 0-2 16,-4 0 0-16,2 0 3 0,-3 0 1 15,0-2-8-15,-2 2 6 0,-5-2-6 16,-6 1 7-16,-8 1-7 0,-2-4 2 15,6 3 0-15,-9-1-1 0,3 1-1 0,-1-1-1 16,-3 2 3-16,0-2 0 0,-4 2-4 16,7-4 4-16,-5 0-1 0,-1 2-1 0,2-1 1 15,-1-1 3-15,2 1 0 0,-2-3-2 16,2 3 2-16,2-1-3 0,1 3 1 0,-3-5 0 16,4 4 1-16,1-3 0 0,2 3-1 15,10-2-2-15,-1-3 2 0,1 4-1 0,-4 1 3 16,6 0 0-16,3 0-5 0,-4 0 4 0,4 2 0 15,-1-3-2-15,2 3 0 0,-2 0 1 16,3-2-1-16,-2 2 1 0,4 2 5 16,2-2-4-16,-3 3 0 0,5-3 0 15,1 2-1-15,-2-2 1 0,1 0 0 0,2 0 0 16,2 2-1-16,-3 0 0 0,3-2 3 16,13 2-4-16,-4-2-2 0,2 0 4 0,-11 2-4 15,-1-1-1-15,12 3-5 0,-11-4 7 16,8 3-3-16,-12-1 0 0,14 2 2 0,-13-1-1 15,11-1 0-15,-12 0 4 0,10 3-2 16,-11-3-1-16,-1 2-1 0,-1-1 4 0,2 3-1 16,-2-3-3-16,3 1 2 0,-3-1 2 15,-2 3 1-15,0-3-1 0,5 0 1 16,-5 0 0-16,5 0-1 0,-3 2-2 0,0-1 3 16,-1 0-3-16,0-1 2 0,-1 2-1 15,-2 1 3-15,1-3-2 0,1 1 1 0,-2 1-1 16,1 1 5-16,-6-5-5 0,1 3 0 15,1 0-2-15,-1 1 7 0,-3-2-5 0,-1 1 1 16,-4 0-1-16,-5-3 0 0,-1 3-2 16,-1-1-1-16,1-1 4 0,0 2 0 0,-5-2 2 15,3 1 0-15,-2 3 2 0,-1-3-6 16,-2-1 1-16,-2 1 1 0,3-1-3 0,-6 0 4 16,6-2-5-16,-6 4 5 0,1-3-9 15,-3 1 6-15,-1-2 1 0,2 2-2 0,-2-2 3 16,-3 0-2-16,-1 0-2 15,-1 0 5-15,1 2-1 0,-5-4 1 0,3 4-3 0,-9-2 0 16,13 0 0-16,-13 0-2 16,10 0-1-16,-5 0-2 0,-5 0 0 0,7 2 5 15,-7-2-5-15,6 2-1 0,-6-2 5 16,5 1-4-16,-5-1 3 0,0 7-2 0,2-3 1 16,-2-1 3-16,-2 4-1 0,2 1 3 15,-5-1-2-15,2 5 0 0,-2 1-2 0,1 4 3 16,-7 3 0-16,3 0 2 0,-4 12-3 0,-3 0 1 15,-2 4 4-15,0-4-4 16,2 2 4-16,1 0-3 0,-5 0 6 0,2-1-4 16,2 1 0-16,0 2 1 0,-1-4-2 15,2 0 1-15,-3-2 1 0,4-1 0 0,1 1-2 16,-3 0-2-16,7-8 2 0,-4-3 4 16,4 3-6-16,0-5 2 0,-3 3 3 0,8-2-3 15,-8 0 2-15,2-6-1 0,4 4 2 16,-7-5-3-16,9 1 0 0,-6-3-1 0,8-2 6 15,-9 1-2-15,8-1-3 0,-4 0 9 16,2-2-7-16,-2 1-1 0,-1-3 2 0,2 1-3 16,-7-2 6-16,7 0-5 0,-5 0 1 15,-2-2 0-15,2-2 0 0,-3 2-2 16,-2-2-2-16,-2 2 1 0,-3-2-1 0,-1-2-2 16,0 1 3-16,-4-1 3 0,2 0-2 15,-2 1 2-15,0-4-2 0,-3 2-1 0,2 1-1 16,1-2-2-16,-2 1 2 0,-1 0 2 15,3 1-1-15,-3-1-3 0,-2 0 1 0,1 1 5 16,-16 0-3-16,3 1-1 0,-1-3 1 16,-8 3-2-16,1-1 1 0,-1-4-1 0,1 2 3 15,-4 1-3-15,4-1 3 0,-5 1-1 16,-9-2-1-16,14 0-2 0,2 1 2 0,-1 3 3 16,1-4 1-16,2 5 0 0,-2-4-5 15,3 3 4-15,-2-2-4 0,0 1 5 0,1 0-6 16,2-1 3-16,-2 2-1 15,0-2 1-15,0 2 0 0,-3-1 1 0,4-1-1 16,-4 2-1-16,3 1 1 0,-1-1-5 16,3 1 6-16,-2-2-1 0,9 4 1 0,3-2-2 15,1 1-1-15,-2 1 4 0,5 0-1 16,-4 0 1-16,4-4-1 0,-3 2-3 0,-1 2 2 16,3 0 1-16,-1 0 0 0,0-1 0 0,4 1 0 15,-2 0-1-15,-2 0-2 0,3 0 6 16,4 0-8-16,-4-2 4 0,2 2 0 0,-3 0 4 15,-2 0-3-15,3 0-2 0,4 0 1 16,-5 0-1-16,2-1 2 0,-4 1-1 16,2-2 1-16,0 4-2 0,3-2 1 15,-4 0-3-15,-3 0 5 0,3 0-1 0,-3 0 2 16,2 1-3-16,-1-1-4 0,0 0 4 16,-1 0 0-16,2 0-3 0,-1 0 5 0,-1 0 4 15,3 2-6-15,-5-2 0 0,7 0-4 16,-2 0 4-16,-1 1 0 0,1 1 0 0,-1-2 4 15,0 4-3-15,1-3 0 0,0 1-1 16,1 0-2-16,1 0 1 0,2 1-2 0,3-1 4 16,1 0-2-16,3-2-1 0,-4 2 4 15,4-1 0-15,-2 3-5 0,1-4 2 0,4 1-2 16,2 1 0-16,1 0 2 0,0-1-6 16,1 1 5-16,-1-2-3 0,2 1 2 15,0 3 2-15,2-4-2 0,-1 0 2 0,3 1 1 16,-3-1-4-16,1 2 0 0,2-2 0 15,-3 2 0-15,0-2-4 0,-4 2 3 0,3-1 0 16,-3 1-3-16,1 0-1 0,-5 0 4 16,0 0 2-16,0-1-2 0,-2-1 2 0,0 4-1 15,-2-2 1-15,-1-1-2 0,-3-1 5 16,2 0-4-16,-3 0 5 0,-2 0-1 0,-2 2-2 16,3-2-1-16,-1 0 3 0,-3 0 0 15,1 2-4-15,-3-2 0 0,3 0 1 0,-14 0 5 16,0 2-3-16,2-2-1 15,0 2 9-15,-1 3-9 0,3-3 0 0,7-1-1 16,3 1 0-16,4 0-1 0,-4 0 3 16,0 0 1-16,2 1 6 0,4 1-5 0,-4-2-4 15,1 1 2-15,2-1-1 0,4 0 1 16,-5 1 0-16,1-1 1 0,3 0-3 0,1 0 3 16,-2-1-1-16,5 3-1 0,-4-2 4 0,-3 0-3 15,2 0 0-15,2-1-1 0,0 1-1 16,0 1 3-16,-3-3-3 0,3 0 5 0,-2 0-5 15,5 0 5-15,-7 2 0 0,5-2-4 16,1 0 0-16,-3 0 3 0,2 0-4 16,1-2 2-16,-1 2 3 0,0 0-3 15,1-3 1-15,-3 3 2 0,4-2-2 0,-1 1 0 16,-3-1-2-16,6 0 2 0,-6 0-1 16,4 0 0-16,-1 0-3 0,0 1 0 0,3-1-2 15,0 2 6-15,-3-2-5 0,6 2 6 16,-8-2-2-16,5 2-1 0,-2-2-1 0,1 2 3 15,-1-1-2-15,-1 1 2 0,-3 0-1 16,4-2 0-16,-2 2 2 0,4 0-3 0,1-2-4 16,0 2 3-16,2-2 1 0,-1 2 1 15,1 0 1-15,0 0-2 0,3-1 5 0,1 1-3 16,-6-2-3-16,7 4 0 0,-2-2-1 16,0-2 7-16,0 2-4 0,1 0 0 15,1-4 1-15,2 4 1 0,-3 0-4 0,1 4 3 16,-1-4 2-16,3 0-2 0,-3 0 2 15,3 0-3-15,8 0 1 0,-13 0 0 0,7 0 1 16,6 0-4-16,-13 2 3 0,13-2 2 16,-8 0-5-16,1 0 7 0,7 0 2 0,0 0-6 15,-10 0 2-15,10 0 2 0,0 0-1 16,-6-2 5-16,6 2-1 0,-4-5-1 0,4 5 1 16,0 0-3-16,-5-6-1 0,5 6 0 15,0-4-5-15,0 4 3 0,-2-8 2 0,2 6-3 16,2-2 3-16,-2-1-2 15,3-2 2-15,-3 3-4 0,0-1 3 0,2-4 2 16,2 5 0-16,-1-1 2 0,-2-2-5 16,1 0 0-16,-2 0 0 0,5-2 1 0,-1 0-7 15,-3 0 6-15,2-2-3 0,1 2-3 16,1-1 4-16,-4-3-1 0,1 1 1 0,3-1 3 16,-1-1-4-16,-1 1 5 0,0-1-2 15,-1 0-1-15,0-1 0 0,3 1-5 0,-4 0 6 16,-1 1-2-16,5-5-3 0,-3 5 4 15,3-2-3-15,-4 1 2 0,3 4-1 0,1-2-1 16,-1-2 3-16,-2 1-1 0,0 2 0 16,0 0-3-16,0-2 3 0,3 1 0 15,-4 1 3-15,1 1-5 0,3-1 1 0,-5 0-2 16,4 1 1-16,-1-1 4 0,-2-3-2 16,1 3 0-16,0 2-2 0,-2 0 3 0,5-5-3 15,-3 2 6-15,-1 4-9 0,-1-4 7 16,3 3-3-16,-1-2-3 0,-2 1 5 0,2 0-2 15,0 1 4-15,1 2-4 0,-2-3 3 16,-1 2-4-16,0-1 1 0,0 1 3 0,2-1 0 16,0 2-1-16,1-2 0 0,-3 2 1 15,0-1-3-15,0 1 5 0,2-2-3 0,0 1 2 16,-2 0-6-16,3 1 4 16,-3 0 0-16,0-3-2 0,1 2 1 0,-1 1-3 15,0-2 7-15,2 0-4 0,-2 2 0 16,0-2-1-16,2 2 0 0,1 0 1 0,-3-4 2 15,0 4-1-15,0-1-4 0,2 1 2 0,0-1-1 16,-2 3 3-16,1-1 4 0,-1-1-4 16,0 2-2-16,2 2 0 0,-2-3 2 0,0 2-3 15,3 1 2-15,-3 3 1 0,0-8 1 16,0 8 1-16,0-6-3 0,0 6-1 0,0-6 0 16,0 6 1-16,2-2 3 0,-2 2-3 15,0 0-3-15,0-7 6 0,0 7-4 16,0 0 5-16,0-5-5 0,0 5 2 15,0 0 0-15,0 0 1 0,0-4 1 0,0 4-3 16,0 0 4-16,0 0-3 0,0 0 4 16,0 0-5-16,0 0 3 0,0 0 1 0,0 0-3 15,0-5 1-15,0 5-4 0,0 0-2 16,0 0 3-16,0 0-4 0,0 0-2 0,0 0-5 16,0 0-9-16,0 0-12 0,0 0-14 15,0 0-23-15,0 0-21 0,0 0-27 0,0-7-49 16,0 7-320-16,6-4 7 0</inkml:trace>
  <inkml:trace contextRef="#ctx0" brushRef="#br0" timeOffset="-118602.42">11241 11812 1266 0,'0'0'-49'0,"0"0"11"0,0 0 9 16,0 0 14-16,0 0 12 0,-4-4 8 16,4 4 8-16,0 0 8 0,0 0 8 0,0 0 4 15,0 0 1-15,0 0-3 0,0 0 11 16,0 0 1-16,0 0 0 0,0 0 3 0,0 0 2 16,0 0-4-16,0 0 1 0,0 0 5 15,0 0 0-15,0 0-6 0,0 0-4 0,0 0-1 16,0 0-5-16,0 0-2 0,0 0-1 15,0 0-4-15,0 0-3 0,0 0-3 0,0 0 1 16,0 0-2-16,0 0 3 16,0 11 5-16,0-11-6 0,0 10-4 0,0-5-1 0,0 5 9 15,0-1-11-15,0 0 4 16,0 5-6-16,-2-1-1 0,4 1-1 0,-4 1 2 16,0-1 1-16,2 4 2 0,-2-3-4 0,0-2 4 15,2 2-7-15,-3 1-2 0,3-2 5 16,0 2-6-16,-2-4 5 0,2 3-3 0,-2-5-1 15,2-1-1-15,0 0 1 0,0-2 3 16,0 0-8-16,-1 1 6 0,1-3 0 0,0 1-1 16,0 0 5-16,0-2 6 0,0-1 4 15,0-3 3-15,0 6 4 0,0-6 0 0,0 0-5 16,0 0-3-16,1 2-1 16,-1-2 3-16,0 0-8 0,0 0 2 0,0 0-6 15,4-13 1-15,-4 6-2 0,3 4 7 16,1-5-10-16,-2 1-4 0,0 0 4 0,-2-2-1 15,2 0 0-15,0-1-3 0,3-1 4 16,-2-2-5-16,-1-1 3 0,3-4-2 0,0 2 0 16,-2 0-1-16,4-3 0 0,-2-3 1 15,5 2-2-15,-5-3-1 0,4 7 1 0,-5-3 1 16,5 4-5-16,-6-1 4 0,4 2-2 16,-1 3 3-16,-2-1-1 0,1 3 1 0,-2 0-2 15,2-1 5-15,-1 4-4 0,1-1-1 16,-4 1-2-16,1 1-1 0,3-1-1 15,0 0-5-15,-4 3 2 0,-1-1 3 16,2 2-2-16,-2 2-1 0,7-6 2 0,-3 4-3 16,-4 2 4-16,0 0-3 0,6 0-2 0,-6 0 0 15,7 6 0-15,-6-4 6 0,4 1-3 16,-3 3-1-16,2 0 2 0,-2 1 3 0,0 1 0 16,0-2-1-16,-2 1 10 0,2 3-11 15,3-3 2-15,-3 3 0 0,-1-3-1 0,-1 3 0 16,3-3 2-16,-1 1-1 0,0 2 0 15,0-3 2-15,1 0-1 0,-2 1 4 0,-1-3-3 16,2 2-3-16,0-2 5 16,1-1-1-16,-3-2-1 0,4 1 1 0,-4-3 3 15,0 7 0-15,0-7-2 0,1 2 0 16,-1-2 3-16,5 2-5 0,-5-2 5 0,0 0-3 16,0 0 1-16,15-6 0 0,-11 3-3 15,0-2 1-15,0 1 2 0,1-3-1 0,-2-2 5 16,2 0-9-16,2 0 0 0,-4 2 0 15,2-2-1-15,-1 2 4 0,0 0 3 0,-2 1-3 16,2-1-2-16,1 1 0 0,-3 0 2 16,-1 2-2-16,-1 1-2 0,3-1-1 0,-3 4 3 15,4-6-5-15,-1 2 5 16,-3 4-6-16,2-6 1 0,-2 6-3 0,0 0 5 16,0 0-1-16,0 0-1 0,0 0 1 0,0 0 0 15,0 0 1-15,1 16 1 0,-2-7-1 16,1-1-1-16,0 3 5 0,-2 0 0 0,-3 4-1 15,5-1 8-15,-2 4-11 0,-1 2 3 16,2-4 3-16,-1 8-7 0,0-4 3 0,-1-1 4 16,3 1-3-16,-2 0 4 0,0-2-4 15,2 0-2-15,0-4-2 0,0 2-10 0,0-4-5 16,0 1-7-16,0-1-7 0,-2-3-14 16,2 1-6-16,0-2-10 0,0-3-10 15,2 1-23-15,-4-1-23 0,2-5-42 16,2 6-63-16,-2-6-348 0,0 2-73 0</inkml:trace>
  <inkml:trace contextRef="#ctx0" brushRef="#br0" timeOffset="-118108.91">11612 11827 1510 0,'0'-6'-41'0,"0"6"13"0,-2-3 23 0,2 3 10 0,0-6 14 15,0 6 15-15,0 0 2 0,-1-4 4 16,1 4-1-16,0 0 2 0,0 0-5 16,0 0-12-16,0-5-1 0,0 5-3 0,0 0 1 15,0 0 2-15,0 0 0 0,1 13-1 16,1-6 1-16,1 4 0 0,-3 3-5 0,2 0 0 15,-2 6-2-15,0 0-1 0,0 4-3 16,2-2 2-16,-4 7 0 0,0-1 0 0,-1 2-4 16,3-1 0-16,0-4 4 0,0 3-8 15,-2-1 2-15,2 0-4 0,-1-7 0 0,1-1-10 16,0-3-13-16,-2 0-19 16,2-3-13-16,-3-2-8 0,3-1-36 0,0-2-21 0,0-3-39 15,0 2-74-15,3-6-212 0,-3-1 49 16</inkml:trace>
  <inkml:trace contextRef="#ctx0" brushRef="#br0" timeOffset="-117752.23">11629 11887 1133 0,'-2'-7'-39'16,"0"0"17"-16,0 2 18 0,2-2 7 0,0 1 23 15,-1 3 10-15,1-3 7 0,0 0 14 0,-3 0-3 16,3 6 6-16,0-11-1 0,0 7-1 15,0-1 4-15,0 1-6 0,0-2 0 0,0 0-3 16,3 3-7-16,-2-1-2 0,-1 0 0 16,2 1-10-16,0-1 0 0,5 0-5 15,-6 0-1-15,-1 4-7 0,7-3 0 16,0 3-4-16,-7 0-3 0,0 0-2 0,14 1-4 16,-8 1 3-16,1 0 1 0,-1 4-5 15,2-1-2-15,-1 1 1 0,1 1 1 0,-2 1 0 16,0 2-6-16,-1 1 5 0,2 1-6 15,-2 2 4-15,2-3-4 0,-6 1-2 0,4 1 6 16,-3 0-2-16,-2-3 0 0,0-1 0 16,0 2 2-16,-2 0-4 0,0-1 3 0,-1 2-2 15,-5 0-8-15,4-4-12 0,-7 3-24 16,6-4-21-16,-7 0-36 0,0-3-56 0,4-2-100 16,3-2-248-16,5 0-8 0</inkml:trace>
  <inkml:trace contextRef="#ctx0" brushRef="#br0" timeOffset="-116838.12">12003 11707 1286 0,'-5'-3'-37'0,"5"3"11"0,0 0 21 0,-3-3 2 16,3 3 15-16,-2-5 8 0,2 5-2 15,-5-2 11-15,5 2 0 0,0 0 2 0,0 0-5 16,0 0 3-16,-4-5-6 0,4 5 1 16,0 0 0-16,0 0 3 0,0 0-5 0,0 0-1 15,0 0-4-15,-4 0 3 0,4 0 3 0,0 0-8 16,0 0 0-16,0 0-1 16,0 0 4-16,0 0-2 0,0 0-8 0,0 0 4 15,-7-2 1-15,7 2-5 0,0 0-3 16,0 0-2-16,0 0 4 0,0 0-1 0,0 0-1 15,0 0 4-15,0 0 0 0,-10 6 0 16,10-6-1-16,0 0 1 0,-4 3-4 0,1 2 4 16,3-5-2-16,0 6 0 0,-3-2 3 15,1 4 3-15,-1 0 3 0,1 0-3 0,0 2 3 16,2 4 2-16,-1-1 5 0,-2 4 0 16,1 2 1-16,0 0-3 0,0 0 6 0,-1 1-2 15,2 3 1-15,-1 0 2 0,-3 1 6 16,3 2-2-16,2-4 0 0,-5 3 0 15,5 1 0-15,0-4 1 0,3-3-6 0,-1 1 0 16,-2 1-3-16,0 1 0 0,7-4-5 16,-4-1 2-16,-3-2 0 0,7-1 1 0,-2-1 4 15,-2-1-1-15,2-3 0 0,0 0-1 16,2-2-2-16,1-2 4 0,-3 0-2 0,5-2-4 16,0-3-3-16,-1-1 7 0,-1-1-8 15,3-1 2-15,1-5 4 0,-1-2 1 0,2-1 5 16,-5-1 0-16,4-6 0 0,-1-1 7 15,0-2-6-15,4-10 2 0,-7 8 2 0,0-1-4 16,-1 1 3-16,-2 4-8 0,2-4 0 16,-1 1-3-16,-4 3-2 0,3 1 1 15,-1 0-4-15,-3 0-1 0,-1 3-1 0,3 2-4 16,-3-2 1-16,0 3-14 0,2 1-8 16,-2 0-10-16,-2 2-15 0,2-1-20 0,0 1-20 15,0-1-24-15,-3 2-25 0,3 1-35 16,-1-1-55-16,1 1-95 0,0 1-110 0,-2 0-164 15,2 1-84-15</inkml:trace>
  <inkml:trace contextRef="#ctx0" brushRef="#br0" timeOffset="-115616.92">10435 11196 1520 0,'-4'-2'-18'16,"4"2"16"-16,0 0 11 0,-6-3 4 0,6 3 11 15,0 0 4-15,0 0 10 0,0 0 9 16,0 0 4-16,0 0 6 0,0 0 0 0,10-6 2 15,-1 6-3-15,-3-2 4 0,4 0 2 16,1 2-3-16,2-2 4 0,2 1-2 0,3-1-3 16,3-1-4-16,2 1 0 0,9 0 0 0,-3 2-3 15,7 0-9-15,7-2-2 0,4 4-3 16,-1 0-3-16,5 0-6 0,-3 1 1 0,4-1-2 16,-2 1-4-16,3-1-1 0,1 4-4 15,-1-3-2-15,1-3-1 0,-1 2-3 16,1 0 4-16,-1 0-3 0,0-2-4 15,0 1-3-15,-8 1 1 0,5-2-1 0,-1 4-8 16,-3-2-6-16,-4 3 3 0,-7-4-9 16,-7 1-9-16,-1-2-5 0,-5 2-9 0,-4 0-5 15,1-2-6-15,-2 2-8 0,-2-2-12 16,-5 0-14-16,1 0-11 0,-1 0-13 0,1 3-28 16,-5-3-26-16,2 2-23 0,-4-2-70 15,4 2-282-15,-5 0-39 0</inkml:trace>
  <inkml:trace contextRef="#ctx0" brushRef="#br0" timeOffset="-114701.68">10437 11605 1357 0,'0'0'-58'0,"0"0"41"16,0 0 6-16,0 0 18 0,-8-1 10 0,8 1 20 15,0 0 8-15,0 0 8 0,0 0 4 16,-4-2 3-16,4 2 4 0,0 0 1 15,0 0 6-15,0 0-3 0,0 0 4 0,0 0-1 16,21 0 1-16,-21 0 1 0,13 0-3 0,-8-2 2 16,5 2 2-16,0 0 4 0,0 0-9 15,0 0-6-15,5-2 4 0,0 0-2 16,2 2-6-16,1-1 4 0,4 1-11 0,-2 0 1 16,3 0 0-16,3 1-6 0,3-1-1 15,0 2 3-15,3-2-9 0,-1 2 2 0,11 0-5 16,0 1-4-16,-4-1 1 0,4 2-6 15,0 0 0-15,5 0-6 0,-7 0 0 0,0 1-4 16,-7 1-8-16,-4-4 7 0,1 3-5 16,-3 0 2-16,1-2 0 0,-3-1-5 0,-5 2 2 15,3 0-1-15,-2-1-2 16,0 0-7-16,1 0-5 0,-4-1 1 0,-3 0-8 16,2 0-8-16,-2-2-8 0,-1 4-9 15,-3-4-10-15,1 0-16 0,-2 2-11 0,1-2-15 16,0 0-18-16,-5 0-21 0,4 0-33 15,-10 0-28-15,12-2-48 0,-7 2-110 0,-5 0-321 16,13-4-163-16</inkml:trace>
  <inkml:trace contextRef="#ctx0" brushRef="#br0" timeOffset="-113819.09">10051 12219 1736 0,'8'3'-72'0,"-8"-3"27"16,0 0 16-16,0 0 18 0,0 0 16 15,15-3 7-15,-15 3 14 0,9-1 8 0,-9 1 9 16,10-2 8-16,-4 0 3 0,-6 2 2 16,14 0 0-16,-9 0 3 0,3-2 0 0,-1 2 1 15,3 0-1-15,1 0-6 0,0 0-2 16,1 2-1-16,-1-2-6 0,1 0 3 0,1 2-3 16,2-2 3-16,-3 2-7 0,1-1 0 15,1 2 0-15,-1-3-5 0,2 2-3 0,-3 0-4 16,3 0 1-16,2-1-1 0,-3 1-1 15,1-1-3-15,2-1-1 0,-2 2-7 0,4 1 0 16,-1-3-1-16,-1 0-2 16,4 2 7-16,3-2-6 0,-4 1-6 0,3-1 0 15,4 2 0-15,-2 0-1 0,1-2 2 16,0 0 0-16,2 0-3 0,-1 0-5 0,5 0-3 16,-2 0-2-16,-1 0-4 0,-1 2-9 0,-3-2-11 15,-2 0-8-15,2 0-12 0,-3-2-19 16,2 4-21-16,-5-2-25 0,0 0-21 0,-1-2-29 15,-5 2-32-15,1 0-51 0,1 0-379 16,0 2-122-16</inkml:trace>
  <inkml:trace contextRef="#ctx0" brushRef="#br0" timeOffset="-61637.26">10076 9377 1530 0,'0'0'-109'16,"0"0"13"-16,0 0 25 0,0 0 16 15,10-6 2-15,-10 6 4 0,0 0 12 0,0 0 13 16,0 0 7-16,0 0 7 0,0 0 15 16,0 0 5-16,0 0 0 0,5-2-4 0,-5 2 1 15,0 0-1-15,0 0 13 0,8 0-13 16,-8 0 7-16,0 0-10 0,0 0 7 0,11 2-2 15,-11-2 3-15,4 1-5 0,0 1 1 16,-4-2 5-16,8 5-15 0,-1-5 6 0,0 1-3 16,-4 1 4-16,6-2-8 0,-5 4 11 0,5-2-3 15,-1-2-5-15,0 2 10 16,3 0-5-16,-3-1-8 0,5 1 14 0,-1 0 0 16,1 0-8-16,2 0-9 0,-1-2 8 15,4 0-2-15,-3 0-4 0,3 0 3 0,-4 0 1 16,6 0 7-16,-5 0-10 0,0 0 9 15,5 2-2-15,-2-4 5 0,1 2-9 0,2-2-3 16,-2 2 10-16,2-2-7 0,0 0 1 16,0 0 5-16,3 1-2 0,-6-1-1 0,5 0 0 15,-2 2-7-15,0-2 11 16,3 0-10-16,-6 0 12 0,5 0-13 0,1 1 2 0,-4 1 4 16,3 0 0-16,3-2-6 0,-1-1-6 15,-2 3 9-15,2 0 4 0,2-2 2 16,5 2-5-16,-4-1 2 0,0 1 4 15,4-2-7-15,2 0 4 0,7 0-6 0,-4 0 14 16,-7 2-11-16,0-2-1 0,4 2 4 0,-5-2-4 16,3 2 11-16,-1 0-11 0,0-1 10 15,-3 1-6-15,1 0-3 0,1 0-6 0,2 0 7 16,-4 0 4-16,4 0-3 0,-2 0-8 16,0 0 12-16,0 1-13 0,-5-1 8 0,5 0-5 15,1 0 10-15,0 2-9 16,-1-2 12-16,-1 0-5 0,-3 0-7 0,-1 2 0 15,0-2 9-15,1 0-3 0,1 2-5 16,-6-2 7-16,1 4-2 0,1-4-1 0,-1 0 2 16,-4 2 0-16,-1-2-3 0,2 0-1 15,0 0 4-15,-2 0-7 0,2 0 7 0,-1 0-6 16,6 0 11-16,-5 0-9 0,3-2-5 16,-2 2 6-16,2 0 4 0,3-2-6 0,-1 0 5 15,-1 2-10-15,2 0 8 0,7 0-2 16,-7 0 7-16,5 0-5 0,-2 0 1 0,2 2-8 15,-3-2 4-15,5 2 3 0,-2-2 1 16,-2 2-3-16,-1-2 1 0,1 1 3 0,-1 4-3 16,0-3 1-16,-1-2 3 0,1 1-4 15,-2 1 3-15,1-2-2 0,-3 2-1 16,0 0 2-16,-1-2-4 0,0 2 3 0,-1 0-1 16,-4 0 0-16,0-2 4 0,-1 0-2 15,-5 0 0-15,2 0 1 0,-5 0-2 0,2 0-3 16,1 0 6-16,-3 0-5 0,-2 0-5 15,-6 0 4-15,14 0 7 0,-14 0-4 0,10 0-1 16,-7 1 1-16,-3-1 4 0,9 2-7 16,-9-2 2-16,6 0-4 0,-6 0 2 0,0 0 1 15,9 0-3-15,-9 0 2 0,0 0-2 16,6 2 2-16,-6-2-1 0,0 0-3 16,0 0 10-16,0 0-11 0,0 0 8 0,9-2-9 15,-9 2 6-15,0 0-1 0,0 0 6 16,0 0-1-16,0 0 0 0,0 0 2 15,0 0-6-15,0 0 8 0,0 0 2 0,6 2-12 16,-6-2 2-16,0 0-3 0,0 0 7 16,0 0 1-16,0 0-6 0,0 0-2 0,0 0-6 15,0 0-4-15,0 0-8 0,0 0-17 16,0 0-8-16,0 0-35 0,0 0-65 0,0 0-140 16,0 0 195-16</inkml:trace>
  <inkml:trace contextRef="#ctx0" brushRef="#br0" timeOffset="-48994.38">25620 8144 865 0,'0'-7'28'0,"-2"2"26"0,2 5 6 16,0 0 8-16,0-6 4 0,0 6 1 15,0 0 7-15,0-3 4 0,0 3 6 0,0 0-6 16,-3-5 6-16,3 5-7 0,0 0-7 15,0 0-4-15,0 0-3 0,-2-6-8 0,2 6-4 16,0 0-5-16,0 0-9 0,0 0 2 16,0 0-3-16,0 0 2 0,-2 14-2 0,2-8 8 15,-1 8-7-15,-4 4 5 0,-2 4-1 16,4 4 0-16,-4 12-1 0,-1 6-1 16,-1 1 2-16,-1 10-3 0,0 1 5 0,-1 1-11 15,2 0 0-15,-3 1-1 0,4 5-8 16,-5 2 3-16,3-2-5 0,-3 5-3 0,2-1 2 15,-3 3-5-15,1-1 3 0,-1 3-1 16,-1 0-7-16,3 0 3 0,-3 2 4 0,-7-3-11 16,6-1-2-16,-1-2 1 0,-2-2-1 15,2 0 2-15,1 0-3 0,-4-2 1 0,3-1-3 16,4-4 1-16,-4-2 1 0,2-5-3 16,-5 1 3-16,6-2-2 0,1-10 3 0,-2 9 1 15,3-10-1-15,-1-1-4 0,1 1 1 16,2 0 3-16,-3-3-6 0,3 1 6 15,1-2-2-15,-4-2-6 0,5-2 6 16,0-6 2-16,1-4-6 0,2 0 1 0,-2-5 3 16,2 0-5-16,2-6-5 0,1 0-10 0,-3 1-7 15,3-3-9-15,-1-1-3 0,2-1-30 16,-1-4-21-16,0 0-29 0,2-3-35 0,0 0-43 16,-3-13-43-16,6-2-99 0,1-8-85 15,0-14-181-15,8-17-95 0</inkml:trace>
  <inkml:trace contextRef="#ctx0" brushRef="#br0" timeOffset="-47229.71">25717 8162 1500 0,'-2'-5'-62'16,"2"5"5"-16,-5-7 13 0,5 5 21 0,0 2 11 16,0 0 18-16,-2-7 12 0,2 7 7 15,2-9 9-15,-2 9 5 0,0-6-2 0,5 3-2 16,-3-2-3-16,-1-1-3 15,6 3-7-15,0-3 2 0,-2 1-2 0,3 0-3 0,5 2-4 16,-2-1 0-16,2 2-1 16,3-2 0-16,3 1-4 0,2 1-1 0,5 0-1 15,1 2-3-15,4 0 2 0,13-2 1 16,2 2-1-16,5 0-3 0,1 0-2 0,-1 0 1 16,3 0 1-16,3 0-3 0,-1 0 5 15,3 2-9-15,15-2 11 0,1 2-11 0,-2-2 1 16,4-2-3-16,-5 2 2 0,6-2-4 15,-4 1 0-15,-1-1-1 0,1-2-1 0,-1 1 2 16,3-3-1-16,-3 3 0 0,1 1 2 0,-3-2-2 16,0 1-2-16,-1-3 2 15,-13 4 1-15,-2 1 1 0,0-3 1 0,0 4-6 0,2-1 8 16,-5-1 0-16,1 0 0 16,-3 2 3-16,1-2-6 0,-3 0 0 0,-4 2 3 15,-6 0-4-15,-9 0 4 0,0-1 2 16,-3 1 3-16,-6 0-3 0,0 0-3 0,-4 0-1 15,-1 0 0-15,-3-2-9 0,1 2 6 16,-4 0 2-16,1 0 4 0,-4 2-11 0,3-1 7 16,-5-1 1-16,-4 0 5 0,11 4-13 15,-8-2 7-15,-3 1-3 0,5 2 4 16,-5 1 3-16,0-1 1 0,0 1-4 0,0-1 2 16,-5 8-1-16,4-3 1 0,-6 5 2 15,1 1-4-15,0 2 5 0,-5 5 1 16,-1 5-4-16,-5 4 3 0,2 0 4 0,-3 2-5 15,1 0 6-15,-3 0 4 0,3 2-6 0,-3 1 7 16,-1 7 8-16,-1 2-12 0,0-1 7 16,0 5 4-16,4-2 4 0,-4 8-3 0,2-3 1 15,0-5-1-15,4 6 2 0,2-2-2 16,-3 1-3-16,2-1 2 0,2-2 6 0,1 3-9 16,1-10 2-16,-3 11 2 0,6-9 0 15,-1 2 0-15,1-1-3 0,-2 1 1 16,7 0 0-16,-6 3 3 0,5-7-1 15,-7 18-4-15,8-15 2 0,-6 1-4 0,5 1 4 16,-7 9-4-16,5-13 0 0,-1 0 7 16,-5 13-1-16,6-15-4 0,-3 1 2 0,3-2 2 15,-2 1-2-15,1-4-2 0,-1 1 1 16,-1-2-2-16,1 0 1 0,2 1-2 0,0-2 0 16,-1-6-2-16,4-5-2 0,-2 2 0 15,3-6-6-15,-4 4 2 0,1 0 3 0,-1-3-3 16,5-3 3-16,-4 0-4 0,-4 4 1 15,5 0-1-15,0-4-3 0,-1-3 5 0,2 2-2 16,-2-5 1-16,1 0-1 0,0-2 5 16,0 0-5-16,-1 1-1 0,3-2 0 0,-1 1 0 15,-2-2 2-15,3-2-3 0,-1 1 5 16,2 0-5-16,-1-3 2 0,-3 1-3 16,3 0-3-16,0-3 3 0,1 3-2 0,-1-2 3 15,-1 0 0-15,1 0-1 0,-5 0 4 16,6-1 1-16,-1-1-2 0,-3 2 3 0,-1-1-7 15,0 0 2-15,-1 0 2 0,1 1-2 16,-1-2 1-16,-1 0-2 0,3 0-1 0,-7 0 0 16,4-1 2-16,-2 1 1 0,-3-2 4 15,-1 0-5-15,-1-2 1 0,-4 2-1 16,0-1 3-16,-5-1-7 0,-3-2 6 16,1 0-3-16,-4 1 0 0,-12-4 1 0,-5 2 2 15,5 0-4-15,-6-1 1 0,1 2-1 16,-5-2 2-16,5 3 0 0,-4-5-1 0,-1 2-1 15,3 2 4-15,-3-1-4 0,4-1 3 16,0 2-1-16,1 1 3 0,12 0-6 0,3 2 0 16,0-1 2-16,1 0 0 0,0 0-1 0,1 2 0 15,0 0 0-15,2 0 2 0,-2 0-2 16,1-2 8-16,-1 2-5 0,0-2-2 0,0 0 2 16,-4 2 0-16,-9-5-4 0,2 1 2 15,-3 2 0-15,-3-1-4 0,4-1 3 16,-1 0-1-16,-1-2 1 0,2 2 3 15,-1 0 0-15,4-1-2 0,4 1 1 0,-3 1-2 0,7-1 0 16,2 1 3-16,0 0-1 16,3-1-5-16,7 2 2 0,-10-2 3 0,7 4-3 15,0-2 2-15,-3-1-3 0,6 0 8 16,-3 2-2-16,6 1 1 0,-3-2-4 0,6 1 1 16,-2 1-1-16,1-2-3 0,2 2 1 15,3-2 3-15,-1 2-1 0,3 0-4 0,0 0 6 16,-4-2-7-16,12 2 3 0,-12 0-1 15,12 0 1-15,-13 0 0 0,10 0 0 0,3 0-3 16,-13 0 2-16,13 0 1 0,-11 0-1 16,8 0-1-16,3 0 0 0,-12 0 4 15,12 0-4-15,-8 2 1 0,8-2 1 0,-8 2 0 16,8-2 2-16,-9 0-3 0,9 0 1 16,-3 2-3-16,3-2 7 0,-9 1-3 0,9-1 0 15,0 0 5-15,-6 2-7 0,6-2 4 16,-5 1-3-16,5-1 2 0,0 0-1 0,0 0 3 15,0 0 0-15,0 0-1 0,-8 3 3 16,8-3-2-16,0 0-2 0,0 0-1 0,0 0 5 16,0 0-5-16,-4 2 2 0,4-2 2 15,0 0-2-15,0 0 1 0,0 0-7 0,0 0-8 16,0 0-3-16,0 0-13 16,0 0-13-16,0 0-22 0,0 0-21 0,-7-6-21 15,7 6-39-15,-3-3-31 0,3 3-96 16,0-6-183-16,0 6 36 0</inkml:trace>
  <inkml:trace contextRef="#ctx0" brushRef="#br0" timeOffset="-39712.33">26134 8619 1195 0,'0'0'-4'0,"-4"-7"25"16,2 4 12-16,2 3 0 0,0-5 10 0,0 5 4 15,5-6 3-15,-4 1-1 0,8 3-3 16,-4-3-7-16,6 2-6 0,2-1 2 0,3-2-9 16,4 3 0-16,5-1-6 0,2 0-10 15,3-1-19-15,10 0-18 0,-1 0-36 16,1-1-16-16,0-1-30 0,-9 1-38 0,9 1-285 15,-8-1 60-15</inkml:trace>
  <inkml:trace contextRef="#ctx0" brushRef="#br0" timeOffset="-39483.48">26506 8598 1092 0,'-11'11'-39'0,"0"-1"19"0,3-1 19 16,-1 3 14-16,-3 2 17 0,2 2 5 0,-3 2 6 16,-6 10 11-16,6-8-1 0,-2 9-3 15,3-5-1-15,-1-4 0 0,-2 9-10 0,3-4 3 16,4-4-6-16,0 1 5 0,-3 1-12 16,5-1-15-16,-2-1-42 0,1 0-28 0,-1 0-42 15,4-5-62-15,-1 0-258 0,3-1 69 16</inkml:trace>
  <inkml:trace contextRef="#ctx0" brushRef="#br0" timeOffset="-38766.46">26552 8834 1122 0,'6'-19'-6'0,"-2"3"16"16,0 3 20-16,-1 1 11 0,-1 4 11 15,0-1 5-15,-1 4 3 0,-1-2 4 0,3 2 1 16,-1 1-4-16,-2-1-5 0,0 5-8 15,0-7-8-15,0 7 0 0,0 0-3 0,0 0-7 16,0 0-2-16,-15 10-5 0,9-2 1 16,0 0 0-16,-2 1-4 0,-1 4-5 0,3-4 4 15,-3 1-4-15,5 3 5 0,0-2-11 16,-1 3 0-16,2-3 1 0,1-3 3 0,4 1-4 16,-2 0 0-16,2-2-1 0,-1-1-4 15,6-1 0-15,-1-1-8 0,3-3-4 16,-1-1 0-16,1-1-1 0,1-3 1 0,0 1 4 15,3-5-6-15,-1 0 2 0,1-3 2 16,2-2 0-16,0-1 2 0,-3 2 6 0,1 1-4 16,-5 4 0-16,1-1 3 0,-4 0-11 15,2 2 2-15,-2 5-2 0,-5 1 2 0,0 0 2 16,0 0 2-16,0 0 3 0,0 12-5 16,-5-7 2-16,1 3 2 0,1-1-1 0,2 2-2 15,-1 1 2-15,0-1 1 0,-1 0 4 16,-1-2-1-16,6 4 3 0,-2-6-3 15,2 2-2-15,1 1 7 0,1 0-2 16,2-2 0-16,1-3 1 0,5 1-16 0,-4-2-2 16,5-2 0-16,-1 0 6 0,3-4-5 15,0 1 2-15,0-5 4 0,2 0 3 0,-3-5-2 16,0 0 1-16,1-2-2 0,0-2 0 16,0 0-4-16,-7-2 10 0,3 2-3 0,-5 2-4 15,1 0 4-15,-4 4-6 0,-1 3-4 0,-2-2-6 16,0 5-3-16,-2-3-10 0,-1 5 3 15,0-2 7-15,-3 3-7 0,6 2-2 0,-6-3 7 16,1 1-2-16,5 2 2 0,0 0 9 16,-10 0-8-16,10 0 4 0,0 0 4 15,-8 3 4-15,8-3-7 0,-2 4 9 16,2-4-3-16,-2 7 6 0,2-7-2 0,2 7 2 16,0-2 0-16,-1 3 4 0,6-1-6 15,-2 5 6-15,0-3-4 0,0 1 4 0,-2 3 0 16,2 3 12-16,2-1-3 0,-4-3 9 15,2 2 3-15,-1 1 0 0,-2-5-1 0,0 5 1 16,-4-3 0-16,0 0-1 0,0 1 1 16,-3-2-2-16,0 1-6 0,-4-3 0 0,1 3 2 15,-3-4-7-15,2 1-24 0,-3-4-26 16,4-1-47-16,-3 1-69 0,2-5-278 16,6 0 52-16</inkml:trace>
  <inkml:trace contextRef="#ctx0" brushRef="#br0" timeOffset="-38431.89">27159 8552 1169 0,'-3'-3'-13'0,"3"3"9"15,-2-6 4-15,2 6 4 0,0 0 7 0,0 0 16 16,0 0 18-16,0 0 6 0,-7 11 6 16,6 1-2-16,-3 1 2 0,-3 4-4 0,1 4-2 15,-4 4-10-15,-2 7 1 0,0-4-3 16,6 1-4-16,-4 1-5 0,3-2 2 0,3-4-6 15,0-1-12-15,0 0-25 0,-1-3-34 16,5-1-39-16,-1-2-46 0,1-2-94 0,1 0-228 16,4-3 40-16</inkml:trace>
  <inkml:trace contextRef="#ctx0" brushRef="#br0" timeOffset="-38248.33">27253 8781 1184 0,'-2'-7'-8'16,"2"3"3"-16,0 4 9 0,0-5 1 0,3-1 5 15,2 2-2-15,2 1-3 0,3-2-4 16,0 1-21-16,3-1-20 0,6 1-30 16,-1-1-28-16,7 0-63 0,3 0-117 0,-2-1 205 15</inkml:trace>
  <inkml:trace contextRef="#ctx0" brushRef="#br0" timeOffset="-38012.9">27368 8795 780 0,'-8'7'8'0,"1"4"23"0,2-1 12 16,2-2 13-16,-1-3 3 0,4 4 8 15,0 1 5-15,0-2 2 0,4 4-6 16,0 1 1-16,7-1-7 0,-1 5 1 16,5 0-9-16,6 6-3 0,11-1-6 0,-3-5-12 15,0 3-23-15,3-4-27 0,-7-2-33 16,-3-3-42-16,0-2-55 0,-1 0-125 0,0 0-91 16,2-2 123-16</inkml:trace>
  <inkml:trace contextRef="#ctx0" brushRef="#br0" timeOffset="-37129.69">27976 8575 910 0,'0'-3'-44'0,"0"3"13"0,0 0 22 16,0-4 3-16,0 4 9 0,0 0 3 0,0 0 8 15,0 0 12-15,0 0-5 16,0 0 7-16,0 0 2 0,0 0 4 0,0 0 1 15,0 15 2-15,0-10 5 0,0 5 1 16,-1 1 0-16,-3 2-5 0,1 1-5 0,-1 2-1 16,0 4-3-16,-2-4-1 0,1 4 0 15,4-2-2-15,-6 6-2 0,2-2-11 0,4-1-17 16,-3-3-28-16,1 2-37 0,-1-1-33 16,4-1-90-16,0-2-160 0,0-2 134 0</inkml:trace>
  <inkml:trace contextRef="#ctx0" brushRef="#br0" timeOffset="-35429.14">26519 9350 919 0,'0'0'-41'0,"0"0"10"16,0 0 7-16,0 0 10 0,0 0 16 0,0 0 2 15,0 0 12-15,0 0 5 0,-7 17 13 16,2-5 2-16,0-1-7 0,-2 4 6 0,1 6 6 16,-3 0 2-16,1 0 5 0,0 1-5 0,-5 8-5 15,1 1 6-15,0-9-4 16,5-1-1-16,-1 0-4 0,-4-3 1 0,6 0 4 16,0-4-12-16,-2 2-1 0,1-5 1 15,3-1 2-15,0 1 2 0,-1-2 10 0,2-1 6 16,1-3 10-16,-5 1 6 0,4-2-1 15,3-4-6-15,0 0-6 0,0 0-3 0,0 0-7 16,0 0-7-16,-3-16-1 0,5 5 0 16,-2-3-6-16,1-2-1 0,6-7-4 0,-2-2-2 15,-2-2-4-15,4-11-2 0,1 2-1 16,2 2-3-16,2 0-3 0,-4 7 3 16,0 7-6-16,-1-3 3 0,-1 6-6 15,0 0 5-15,1 2 0 0,-4 1-3 0,4 3 1 16,-3 0-2-16,2-1 0 0,-1 3 0 0,-2-1 1 15,2 3-3-15,-1-1 5 0,0 3-4 16,-2 1 0-16,3-2 1 0,-1 3-6 0,0-1 1 16,0 2 3-16,1 0 2 0,-5 2-4 15,10 0-2-15,-10 0 3 0,10 2 0 0,-3 1-1 16,1 0 0-16,-1 0 2 0,-4 1 2 16,4 0 2-16,-1 0-2 0,3-2 2 0,-3 2-2 15,3-2 2-15,-4 1 2 16,3-3-2-16,2 2-1 0,-5 0 2 0,4-2-1 15,-3 0-4-15,3-2 4 0,-1 2 0 16,0-2-1-16,1 0-2 0,-3 1 3 0,3-4-1 16,-6 4-2-16,7-1 0 0,-7 0 0 15,-3 2-5-15,9-2-1 0,-6 0 3 0,-3 2-3 16,0 0-1-16,10 4-3 0,-8 0 4 16,0 2 1-16,-2 2-1 0,0 2 6 0,-2 4-3 15,0-1 1-15,-1 4 3 0,-1 0-4 16,0 0-1-16,2 0-5 0,-5 1-9 0,4 0-10 15,-2-2-19-15,3 2-14 0,-3-2-20 0,2 0-26 16,1-3-22-16,-3-1-42 0,1-1-71 16,4-1-261-16,0-2-8 0</inkml:trace>
  <inkml:trace contextRef="#ctx0" brushRef="#br0" timeOffset="-35176.46">26885 9309 1294 0,'0'0'-56'0,"0"0"17"0,0 0 9 16,0 0 14-16,0 0 6 0,-17 11 13 16,14-2 3-16,-6 5 5 0,3 2 1 15,-3 4 7-15,1 2-3 0,0 1-3 0,-3 0 4 16,0 11-9-16,1-3 10 0,2-4-3 0,4-5-4 15,-3 3-1-15,1-2-7 0,1-5-30 16,2 2-17-16,1-2-28 0,-1-2-29 0,1-4-74 16,2-1-127-16,2 0 182 0</inkml:trace>
  <inkml:trace contextRef="#ctx0" brushRef="#br0" timeOffset="-34888.26">26898 9289 812 0,'-2'-9'-5'0,"2"-1"18"0,-3 3 25 16,3 1 11-16,0 1 12 0,0-1 12 15,0 1-1-15,0 0 6 0,3 0-12 0,-1 1 2 16,0 0-4-16,3 1-5 0,-2-2-7 16,4 4-5-16,-1-1-4 0,5 2-5 0,-3 2-3 15,4-1-11-15,-1 5 3 0,6 2-4 16,-2 2-1-16,-1 3-7 0,-1 2 4 0,-3 1-2 15,-2 4 0-15,4 1-4 0,-9-5-1 16,-1 3-5-16,1 1 2 0,-6-4 0 0,1 3-7 16,-1-1-5-16,-4-2-5 0,1 2-16 15,-5-6-25-15,3 2-14 0,-3-1-27 16,2-3-50-16,4-3-84 0,-3-1-211 0,3 2 56 16</inkml:trace>
  <inkml:trace contextRef="#ctx0" brushRef="#br0" timeOffset="-34504.64">27198 9395 1223 0,'3'-7'8'0,"-3"5"12"15,0 2 11-15,0-6 5 0,0 6 2 0,0 0-5 16,0-6-4-16,0 6 0 0,0 0-4 15,0 0 3-15,0 0 6 0,-3 16 1 0,1-7 3 16,2 0 0-16,-2 5 1 0,2 1 3 16,0 0-3-16,-5 1-1 0,5 2 3 0,0 3-7 15,0-2 4-15,3-1-4 0,1 1 0 16,-2-1 2-16,2 2-5 0,0-3 0 0,3 1 1 16,-3-2 1-16,5-1-1 0,-4-1 6 0,5-5 5 15,-5 0 4-15,2 0 1 0,1-4 0 16,-1-2-1-16,1-1-2 0,-2-2-7 0,5-2-1 15,-3-5-3-15,0-1-6 16,3-5-2-16,-5-5-2 0,2 0 1 0,1-7-9 16,1-7-2-16,-2-2-8 0,1-1-12 15,-4 6-15-15,-2 4-15 0,2 1-19 0,0 2-25 16,-5 2-21-16,1 6-38 0,-2-1-34 16,1 1-74-16,0 3-394 0,-3 2-139 0</inkml:trace>
  <inkml:trace contextRef="#ctx0" brushRef="#br0" timeOffset="-33851.32">27624 9537 1640 0,'0'0'-35'0,"-9"-1"29"15,9 1 21-15,-5-3 8 0,5 3 10 0,0 0 7 16,0 0 9-16,0 0 7 0,0 0 1 16,0 0 2-16,0 0-5 0,0 0-2 0,0 0-7 15,25-2-1-15,-17 4-3 0,4-2-5 16,3-2-5-16,2 2-5 0,0-2-14 16,1 2-16-16,6-1-18 0,-1 1-33 0,-2-2-25 15,5 2-26-15,-6-4-39 0,1 0-45 16,0 3-378-16,-2-4-70 0</inkml:trace>
  <inkml:trace contextRef="#ctx0" brushRef="#br0" timeOffset="-33590.72">27866 9399 1466 0,'-5'-2'-44'0,"5"2"28"0,-4-4 11 0,4 4 7 15,0 0 11-15,0 0 2 0,0 0 2 16,7-5 5-16,-7 5 8 0,0 0-3 0,0 0 5 16,18 5-2-16,-11 1 1 0,-1 0 3 15,5 2-3-15,-3 3 0 0,2 2-5 0,-3 0 1 16,-2 0-3-16,5 2-2 0,-7 1-2 16,-3-2-1-16,0 2-1 0,0 3-6 0,-1-2-3 15,-6 0-9-15,-1 0-18 0,-5 0-30 0,1-1-30 16,-12 9-40-16,8-7-69 15,1-2-304-15,0-3 2 0</inkml:trace>
  <inkml:trace contextRef="#ctx0" brushRef="#br0" timeOffset="-31037.93">28382 9333 1255 0,'0'0'-49'16,"0"0"12"-16,2-2 16 0,-2 2 10 15,2-4 18-15,-2 4 8 0,0 0 11 0,0 0-9 16,0 0 3-16,0 0-5 0,0 0-6 15,0-5 7-15,0 5-1 0,0 0-2 0,0 0 7 16,0 0 1-16,0 0 4 0,0 0 3 16,-17 11 1-16,11-7-1 0,0-1 2 0,-1 3-5 15,-1 2 2-15,0 1-3 0,-2 0 1 16,1 3 2-16,-2 1-6 0,3 1-1 0,-5 1 0 16,5-1-3-16,-3 2 1 0,5-3-3 15,-2 2 1-15,1-4-4 0,3 1 7 16,2-1 1-16,0 0 6 0,0-1 9 0,2 0 1 15,0-3 7-15,2 0-1 0,2 0-2 16,0 0-3-16,7-3-1 0,2 1-2 0,-1-1-8 16,1 0-5-16,2-3 3 0,-1-1-4 15,1 0-2-15,-1-1-1 0,1-1 0 0,2-2-4 16,0-3 1-16,0 3 3 0,-3-6 2 16,0-3 3-16,-1-2 1 0,1-2 4 0,-4 0-2 15,0-4-2-15,-4 5-2 0,-4-2-1 16,3 1-3-16,-3 2-2 0,-2 0-6 15,0 4-1-15,-2-2-1 0,-3 1-5 16,2 3-16-16,0 1-13 0,-1-2-20 0,-1 5-33 16,0-1-27-16,-2 2-27 0,6 1-55 15,-4-1-86-15,5 4-289 0,-7-4-66 0</inkml:trace>
  <inkml:trace contextRef="#ctx0" brushRef="#br0" timeOffset="-30765.07">28600 9331 1550 0,'3'-4'5'0,"-3"4"19"0,0 0 11 0,1-5 14 15,-1 5 7-15,0 0-2 0,0 0-4 16,0 0-5-16,0 0-4 0,0 0 1 0,9 11-2 15,-5-4-5-15,0 5-2 0,0 1-1 16,2 2-1-16,1 0-3 0,-1 4-5 0,3 2 2 16,-4 0-6-16,5-5-14 0,-5 4-18 0,4 3-22 15,-1-5-33-15,0 0-36 0,1 1-38 16,-1-4-71-16,-1-1-347 0,3 0-63 0</inkml:trace>
  <inkml:trace contextRef="#ctx0" brushRef="#br0" timeOffset="-30549.07">28829 9367 1486 0,'-4'-9'-45'16,"-1"3"12"-16,3 2 2 0,-2 2 19 0,-5 0 4 16,9 2 19-16,-10 4 5 0,4 2 5 15,-5 1 4-15,1 3 6 0,-3 3 0 0,-4 2-4 16,5 2-4-16,-9 5-1 0,0 2-1 15,5-4-1-15,1 0-5 0,2-4-14 16,1 2-31-16,1-2-21 0,2-1-37 16,4-1-52-16,-2-3-105 0,1-2-118 0,4 1 123 15</inkml:trace>
  <inkml:trace contextRef="#ctx0" brushRef="#br0" timeOffset="-30080.81">29158 9358 1067 0,'0'-6'37'0,"0"6"20"15,0-8 6-15,-2 4 6 0,2 4-1 0,0-5 4 16,0 5-3-16,-2-6-5 0,2 6-2 15,-6-4-5-15,6 4-2 0,-15 4-2 0,5-2-5 16,-1 4 1-16,-2 3-1 0,-2 1-1 16,-3 1-2-16,1 2-2 0,0 2-4 0,3 1 2 15,0-3-5-15,1 3 1 0,-1-2-4 0,6 0-3 16,-2-1 0-16,2 0-5 16,4-2-1-16,-6 1 1 0,10-1 3 0,-1-2-4 15,1-2-3-15,4 3 3 0,5-3-5 16,1-1 1-16,0 2-1 0,5-4-3 0,0-2-3 15,4-2-4-15,-3 0-2 0,6 0 0 16,-2-2 2-16,2-2-7 0,-4-1-1 0,5-4-1 16,-1 0-1-16,-2-2 0 0,8-6 3 15,-7 0-2-15,-5 2 2 0,-1-3-2 0,-3 0-4 16,1-1 6-16,-4 0-5 0,-3 4 0 16,-2 0 1-16,-1-1-3 0,-6 5-2 0,1-2-6 15,-4 2-13-15,-3-1-16 0,1 3-18 16,-4 2-25-16,1-1-42 0,-1 4-34 0,-2-2-66 15,6 4-403-15,0 1-127 16</inkml:trace>
  <inkml:trace contextRef="#ctx0" brushRef="#br0" timeOffset="-29642.74">29452 9325 1657 0,'5'-3'-44'0,"-5"3"18"0,2-4 22 0,-2 0 8 16,0 4 13-16,0 0 8 15,0 0 0-15,1-5 4 0,-1 5-11 0,0 0 0 16,0 0-4-16,0 0 1 0,0 0-6 0,0 0 7 16,-15 13-9-16,10-6-1 0,-3 2 1 15,1 1-1-15,-1 3 0 0,-3 0-2 0,5 3 3 16,-2-3 0-16,-1 2 1 0,3 0-3 15,-1 0 1-15,3-1 1 0,0-2-3 0,2 2 4 16,0-3 6-16,2 0 1 0,0-1 6 16,2-1 4-16,0-1 3 0,2-1 0 0,2 0-4 15,0-2-1-15,8-1 1 0,-2-1-1 16,-1-1-3-16,3 0-2 0,-1-2-3 16,-1-4 1-16,3 2 3 0,0-3 1 15,-2 0 2-15,1-3-1 0,-1-2 3 0,-1-1-2 16,1-1 3-16,-3-4-2 0,-2 0-7 15,1 1 0-15,-5-1 0 0,3 1-4 0,-3-1-1 16,-3 3-2-16,-1-2 2 0,-1 1-7 16,-1 1-16-16,-3 2-15 0,0 1-20 0,-4 1-17 15,-2 0-30-15,-4 3-27 0,-2 0-41 16,3 0-52-16,-2 5-359 0,-4-1-75 0</inkml:trace>
  <inkml:trace contextRef="#ctx0" brushRef="#br0" timeOffset="-28592.87">28489 10224 1468 0,'-5'-1'-59'0,"5"1"15"16,-5-4 11-16,-2 2 16 0,7 2 9 0,-8-2 16 15,8 2 9-15,-13-2 8 0,6 4 8 16,7-2 3-16,-16 0 13 0,5 2-1 0,-2 0 3 15,1 2 4-15,-3 1 1 0,1 1 0 16,-3 2-4-16,0-1 0 0,-2 6-1 0,3-1-1 16,-3 2 2-16,2 0-6 0,1 3 0 15,1-1-6-15,2-2-1 0,2 0-2 0,1 1 1 16,4-1-3-16,1-5-1 0,0 5 0 0,5-2-2 16,0-1 1-16,1-4-2 0,8 2-2 15,-1-2-5-15,4 1-1 0,3-3-3 16,2-3-3-16,2 1-1 0,0-3 1 15,1-1-6-15,4-3-1 0,1 0 1 0,-2-1 0 16,0-4-4-16,-1 0 0 0,-4-1-1 16,3-3-1-16,-6-1 2 0,0-3-2 0,-2 0 6 15,-5 2-6-15,0 0-2 0,-4-4-1 16,-2 4-1-16,1-1 3 0,-3 2-7 0,-3 0-5 16,-1 1-15-16,0 2-15 0,-2-2-19 15,-2 3-27-15,1 1-26 0,-3 1-37 0,2 1-52 16,-2 1-120-16,5 2-262 0,-2 0-81 15</inkml:trace>
  <inkml:trace contextRef="#ctx0" brushRef="#br0" timeOffset="-28275.4">28623 10199 1530 0,'0'-7'-40'16,"0"7"11"-16,0 0-2 0,0 0 6 0,0 0 20 15,0 0 15-15,0 0 12 0,8 12 2 16,-1-6 4-16,-2 3 3 0,-2 3-5 0,4 1-1 15,-3 3 1-15,2 2 0 0,2 2-1 0,-1 4-5 16,-1-2 3-16,3 3-1 0,-1 7-11 16,2-6-16-16,-1-6-19 0,-3 2-29 0,0-6-21 15,0-2-32-15,-4-2-49 0,3 1-288 16,0-4 48-16</inkml:trace>
  <inkml:trace contextRef="#ctx0" brushRef="#br0" timeOffset="-28038.53">28810 10174 1114 0,'-5'-2'-34'16,"0"2"14"-16,5 0 18 0,-15 4 11 0,8-1 20 16,-3 3 13-16,2 1 5 0,-5 5 6 15,3-1 3-15,-7 7 3 0,-5 4-3 0,6-1-1 16,-8 4-6-16,6 1-6 0,-3 0-4 15,2 1-1-15,2-1-3 0,0 3-4 16,5-10-3-16,1 3-26 0,1-3-27 0,1 1-32 16,1 0-35-16,2-4-45 0,2-4-110 15,2-1-152-15,4 0 91 0</inkml:trace>
  <inkml:trace contextRef="#ctx0" brushRef="#br0" timeOffset="-27448.19">28942 10578 1142 0,'0'0'42'16,"0"0"29"-16,-6 5 24 0,6-5 25 0,0 0 5 16,0 0 14-16,0 0-5 0,0 0-6 15,-7-7-6-15,7 7-8 0,8-11-4 0,-5 4-2 16,6-2-4-16,-6-2-7 0,6-3-11 0,-1 1 1 16,5-4-14-16,-1-3-7 0,8-7-9 15,0 1 2-15,2-2-11 0,-2-1-4 16,2 3-7-16,1 2 6 0,0-2-17 15,-1 0 3-15,-5 8-6 0,1 5-4 0,-6 1 2 16,1 1-10-16,-5 2 1 0,3 1-2 16,-3 2-5-16,-2 0-5 0,0 3-4 0,1 1 7 15,-6 2-3-15,-1 0-4 0,10 4-1 16,-8 1 2-16,-1 4 2 0,-2 1-3 0,1 5 2 16,-2 1-1-16,-3 3 3 15,0 5-1-15,2-2-3 0,-4 5 1 0,3-3-4 16,0 3 3-16,0-2-1 0,-2 0-1 0,1-2 3 15,-1 2-4-15,3-5 2 0,0-3-5 0,1 1 1 16,-1-5 9-16,-1 0-3 0,3-1-1 16,1-3 3-16,-3 1 2 0,1-5-1 15,0-2 4-15,-3 0-4 0,5-3 8 0,0 0-8 16,0 0-1-16,-15-11 1 0,10 1 2 16,-2-1-3-16,6-1 3 0,-6-5-13 0,2 0-9 15,2 1-5-15,1-2-23 0,-3 0-14 16,1 0-23-16,2 4-24 0,0-2-36 0,0 3-48 15,4 0-55-15,-2 1-142 0,2 5-287 16,0-2-173-16</inkml:trace>
  <inkml:trace contextRef="#ctx0" brushRef="#br0" timeOffset="-26985.38">29662 10315 1834 0,'0'-3'-16'15,"0"3"20"-15,0-8 15 0,0 6 16 0,0 2 9 16,0 0 10-16,-3-8-2 0,2 4 0 16,1 4-5-16,-4-1-4 0,4 1-6 15,-7-1-2-15,7 1-5 0,-10 2 2 0,2 2-2 16,-3 4 1-16,0 0-3 0,-4 5 4 15,-1 2-2-15,-5 8-2 0,-2-1 1 0,2 3 4 16,2 4-5-16,0-1 0 0,0-3 1 16,2 2-4-16,5-4 0 0,2-2-1 0,1 1-5 15,3-6 2-15,1 2-2 0,3-7 0 16,2 5-3-16,0-4 2 0,2-1 0 0,3 0-3 16,1-1 4-16,3-3-6 0,-1-1 2 15,2-3-5-15,5-3-2 0,-3 0-2 0,3-3 3 16,0-1 1-16,0-3-2 15,4-5-2-15,-3-4-1 0,8-6 0 0,-4-1-3 16,0-6 2-16,-4-1-2 0,1 1 4 16,-5-1-2-16,-2 3 0 0,-3 4 1 0,-1 1 3 15,1-1-7-15,-5 4 0 0,-2 5-5 16,-2 0 2-16,-3 1-13 0,0-1-22 0,-6 3-26 16,-1 2-35-16,-5 1-39 0,-5 0-63 15,6 3-105-15,-3 4-122 0,4 1-155 0,-2 0-82 16</inkml:trace>
  <inkml:trace contextRef="#ctx0" brushRef="#br0" timeOffset="-23176.01">28416 11403 1512 0,'0'0'-48'0,"0"-7"17"15,0 7 11-15,0-4 0 0,0 4 13 16,0-5 7-16,0 5 18 0,0 0 2 0,-5-4 4 16,5 4 3-16,-7-2 0 0,7 2 6 15,0 0 7-15,-14 6 4 0,8-5-10 0,-4 5 8 16,-1-1 0-16,-3 4 2 0,-3 0 0 15,-3 4 2-15,-7 3 2 0,9 2-1 0,-10 3 1 16,3 2-2-16,0-3 4 0,-1 5-3 16,1-1-3-16,7 1-3 0,-6 1 0 15,8-1-4-15,1-3-6 0,5-1 0 0,-2-2 0 16,5 1-5-16,0-4-1 0,3 2 1 16,2-3 1-16,2-2-5 0,0 0-4 0,2 0 0 15,2 1 2-15,3-1 6 0,3-2-11 16,2-4-3-16,1 1 0 0,4-2 4 0,0-1-4 15,0-3 0-15,4 1 2 0,-2-6 3 16,1 0-2-16,1-1 5 0,5-5 8 0,-1-2-5 16,4-3 5-16,-2-5 8 0,0-4-4 15,-1-3-3-15,-3-3-1 0,-2-1-4 0,-2-2-3 16,-4 2 0-16,-3-3 3 0,1 9-7 16,-7 1 0-16,1 6 2 0,-5-2-9 15,1 4-3-15,-3 2 1 0,0-1-7 16,-1 3-5-16,-3 2-15 0,-3 0-13 0,3 1-20 15,-3 2-18-15,-1 1-25 0,-1 0-31 16,4 2-41-16,-4 2-29 0,3 1-78 0,6 0-140 16,-10 0-161-16,10 0-76 0</inkml:trace>
  <inkml:trace contextRef="#ctx0" brushRef="#br0" timeOffset="-22911.48">28575 11467 1549 0,'0'0'-24'0,"1"-5"19"15,-1 5 6-15,3-2 0 0,-3 2 5 16,0 0 13-16,0 0 13 0,0 0 7 0,0 0 5 16,0 0 0-16,4 14-4 0,-1-7 4 15,-1 2-6-15,-2 2-1 0,0 5-4 0,2 3-6 16,-1 1 4-16,-1 1-8 0,0 2 1 15,0 3-8-15,3-1-12 0,-3 2-12 0,2-1-19 16,-2-3-21-16,2-1-12 0,-2 1-29 16,-2-2-28-16,2 0-33 0,2-3-79 15,-2 2-212-15,2-6 51 0</inkml:trace>
  <inkml:trace contextRef="#ctx0" brushRef="#br0" timeOffset="-22659.07">28867 11551 1096 0,'-9'-4'-50'0,"5"-1"19"16,0 3 12-16,-2 2 19 16,6 0 22-16,-11 2-6 0,3-1 9 0,-3 5 3 15,-1 1 5-15,-1 3 4 0,-4 3 1 16,-8 6-2-16,0 4 1 0,-2 0-1 0,0-1-8 15,-1 3 1-15,3-1 0 0,-2 1-5 16,3-2-2-16,-3-2-1 0,6 3-14 0,1-3-25 16,3-4-19-16,-1-4-30 0,8-1-48 15,0-3-88-15,1 3-146 0,3-6 138 0</inkml:trace>
  <inkml:trace contextRef="#ctx0" brushRef="#br0" timeOffset="-22077.84">28750 11950 1092 0,'-3'2'75'16,"3"-2"10"-16,0 0 12 0,0 0 7 16,0 0 7-16,0 0 1 0,0 0 2 15,0 0-1-15,17-8-5 0,-11 5-5 16,1-2-3-16,3-1-4 0,0-1-12 0,1 2-9 16,3-5-7-16,1 0-5 0,2-1-8 15,2-3-11-15,4-7-1 0,3 1-4 0,-1-2-3 16,2-1-6-16,0 2 1 0,3-1-1 15,-2-1-5-15,0 3-1 0,1-1-7 0,-4 1 1 16,-3 6-5-16,-6 0-1 0,-4 5 3 0,2-1-3 16,-4 4-3-16,1-1 5 0,-6 2 0 15,7 1-4-15,-9 0-2 0,4 0-2 16,-3 2-3-16,-4 2-5 0,0 0 4 16,11 6 1-16,-11-1 2 0,2 3-2 0,-4 2 1 15,-1 1-1-15,1 2-2 0,-2 2-1 16,0 1 12-16,0 0-13 0,-1 2-2 0,-1-2 7 15,-3 4-6-15,6-4 4 0,-4 2 4 16,4-3-8-16,-2-1 6 0,-2-2-2 0,4-1 1 16,-2-2-3-16,3 1 6 0,-3-4-4 15,4 1 2-15,-3-3 2 0,-3 0-2 0,1-3-3 16,-2-1 0-16,8 0 2 0,-19-9 0 16,6 2-9-16,-1-7-7 0,3 1-14 0,-1-3-14 15,0-5-19-15,4-2-19 0,0 4-18 16,-1-2-28-16,4 1-38 0,-2 2-32 15,3 3-75-15,2 2-142 0,0 4-164 0,0 1-78 16</inkml:trace>
  <inkml:trace contextRef="#ctx0" brushRef="#br0" timeOffset="-21636.28">29362 11659 1487 0,'3'-2'-69'0,"-3"2"16"0,1-4 3 16,-1 4 8-16,4-2 5 0,-4 2 10 0,0 0 13 16,2-4-2-16,-2 4 0 0,0 0 9 15,3-3-1-15,-3 3 11 0,0 0 7 0,0 0 14 16,3-5 8-16,-3 5 12 0,0 0 8 15,0 0 8-15,0 0 6 0,0 0 10 0,0 0 6 16,0 0 7-16,0 0 3 0,9 0 2 16,-9 0-4-16,0 0 1 0,0 0-5 0,0 0-7 15,0 0-9-15,0 0-8 0,0 0-2 16,0 0-5-16,3 10-4 0,-3-6-6 0,2 3-2 16,-2 3-1-16,-2 1-5 0,-1 2-1 15,-4 4-6-15,5 2-2 0,-4 4-2 16,0 0 0-16,-2 1-3 0,-3 8-5 0,1-2-1 15,-1 2 0-15,3-7 0 0,0-1-2 16,-4-4 2-16,7 2-5 0,-2-2 1 0,1-2-9 16,-1 0-20-16,2-2-18 0,0 0-25 15,1-6-20-15,0 1-17 0,2-2-29 0,-3-4-45 16,3-1-53-16,1-2-102 0,1-2-306 16,0 0-129-16</inkml:trace>
  <inkml:trace contextRef="#ctx0" brushRef="#br0" timeOffset="-21226.05">29380 11782 1630 0,'0'-6'-46'16,"5"-4"29"-16,-3 3 32 0,3-1 19 0,-4-1 11 15,6 0 12-15,-1 1 6 0,0 0 4 16,2-2 0-16,-1 2 0 0,-1-2-3 16,5 1-1-16,-3-1-6 0,0 2-5 0,4 1-5 15,-4-1-3-15,2 2-4 0,0-1-4 16,-1 1-3-16,1 1 3 0,-4 1-1 16,3 0-5-16,-3-1-3 0,3 0 0 0,-3 4-6 15,1-3-1-15,-2 4-2 0,-5 0-2 16,13 2 0-16,-6 1-2 0,-3 3 1 0,0 4-2 15,0 1-1-15,-2 3 3 0,-2 0-4 16,0 6 3-16,-2 1-5 0,0-1 2 0,-3 4-4 16,2 1 2-16,-6-2 0 0,5 2 0 15,-5-1-6-15,6 0 6 0,-4-1-4 16,1 2-12-16,-1-3-13 0,3-5-15 0,-2 1-16 16,-1 0-21-16,4-4-19 0,-2-1-33 0,-1-3-36 15,0 1-44-15,-1-2-92 0,4-4-306 16,0 3-101-16</inkml:trace>
  <inkml:trace contextRef="#ctx0" brushRef="#br0" timeOffset="-20999.92">29343 11978 1687 0,'-5'-3'8'0,"5"-2"29"0,-1 2 25 0,1 3 23 15,-2-5 6-15,2-2 5 0,2 4-5 16,-1-1-4-16,4 0-7 0,-1-3-7 16,2 4-8-16,3-1-9 0,-1 3-10 0,2-5-18 15,3 4-23-15,0 0-25 0,4 1-26 16,0-1-27-16,3 0-36 0,4 2-39 0,-3-4-50 16,1 4-86-16,0-2-301 0,1 2-85 15</inkml:trace>
  <inkml:trace contextRef="#ctx0" brushRef="#br0" timeOffset="24375.09">6517 10608 1485 0,'0'0'-84'16,"0"0"19"-16,-2-6 10 0,2 6 16 15,0 0 8-15,0 0 17 0,0 0 12 0,-2-3 6 16,2 3 11-16,0 0 9 0,0 0 7 16,0 0 1-16,0 0-3 0,0-7 11 0,0 7 4 15,0 0 3-15,0 0 0 0,0 0 1 16,0 0-4-16,0 0 0 0,0 0-5 0,0 0 0 16,0 0-4-16,0 0-3 0,0 0-2 15,0 0-8-15,0 0 0 0,0 0-7 0,0 0 3 16,0 0-6-16,0 0 0 0,0 0-6 15,0 0 3-15,0 0 1 0,0 0-1 16,0 0-4-16,5 16 1 0,-6-11 2 0,1 0-2 16,0 1-2-16,0 1 0 0,0-2 1 15,0 3-2-15,-2 2 3 0,0-2-2 0,2 2 0 16,0 1-4-16,-3 3 2 0,3-1 4 16,-2 2-2-16,2 0 3 0,0 4 13 0,0 0-6 15,-2 0 5-15,2 2 4 0,0 0 0 16,0-2 1-16,0 2 2 0,0-1 0 15,0 1-5-15,0 2-1 0,0-2 3 0,0-1-2 16,0 1-3-16,2 0-1 0,-2-3 0 16,0 4 8-16,0-4-11 0,-2-1-2 15,2 4 0-15,0-1-3 0,0-2 3 0,-1 3-2 16,-2-3-2-16,1 2 0 0,-2 1 0 16,1 1 0-16,2-1-3 0,-3-3 0 0,1 3 1 15,-1 1 0-15,2-1-1 0,0 4 0 16,0-4-5-16,-2 4 0 0,1-5 4 0,3 1-6 15,-2 0 5-15,1-2 0 0,-1 0 0 16,-1 1 0-16,1 0 2 0,0-1-4 0,-1-3 0 16,3 1 1-16,0-1 4 0,-1 2-8 15,1-2 5-15,-2-1-1 0,0-2-3 16,2 2 1-16,0-1 2 0,-2 0-4 0,2 0 11 16,0-1-10-16,-3 0 3 0,3-2 0 15,-2 3-4-15,2-3 2 0,0-2 1 0,0 3-3 16,-2 1 2-16,2-1-1 0,-1 1 1 15,-2-1 2-15,1 0-1 0,2 1-2 0,-2-2-2 16,2 0 6-16,-3-1-1 0,3 4-5 16,0-3 4-16,-2-2-1 0,2 3 2 0,0-1-1 15,0 0 1-15,0 0-3 0,-1-2 1 16,1 1 0-16,0 3 0 0,0-4-2 16,-5 1 6-16,5 0-4 0,0 2 1 15,0-3 0-15,0 2 2 0,0-3 0 0,0 1 5 16,0 0-4-16,0-1-4 0,0 2-3 15,0-5 5-15,0 4-1 0,0-1-1 0,-2 2-1 16,2-5 4-16,0 1 1 0,0 1-5 16,0 0 0-16,0-4 1 0,0 2 1 0,0 0-5 15,0-2-3-15,0 1-13 0,0-4-13 16,0 0-14-16,0 0-32 0,0 6-45 0,0-6-58 16,0 0-112-16,0 0-312 0,7-18-104 15</inkml:trace>
  <inkml:trace contextRef="#ctx0" brushRef="#br0" timeOffset="27367.92">6506 10579 1500 0,'0'0'-92'0,"0"0"22"0,0 0 10 0,0 0 17 16,0 0 4-16,0 0 11 0,0 0 14 16,0 0 5-16,0 0 23 0,0 0-9 0,0 0 21 15,0 0-5-15,0 0 23 0,0 0 1 16,0 0 8-16,0 0 0 0,0 0 0 0,15 4 6 16,-15-4 1-16,0 0-5 0,9 2 3 15,-9-2-2-15,0 0 3 0,10 0-4 0,-10 0-6 16,10 1 0-16,-2-2-3 0,-1 1-7 15,3 0 0-15,1-2-6 0,0 2-3 0,2-4-3 16,1 3-3-16,2 1-5 0,4-4 0 16,0 4 0-16,2-4 2 0,1 2-6 15,4 1-4-15,5-3 1 0,-1 2 3 16,0-2-5-16,1 2 1 0,-3-2-4 0,5 4-1 16,-2 0-1-16,-1-6 5 0,0 6-4 15,0-3-2-15,1 1-1 0,10 0 1 0,-6-1 0 16,-2 3-1-16,-1 0 0 0,-1-2 1 15,1 0-2-15,11 2-4 0,3-2 4 0,-4 2-2 16,-4-2 5-16,-6 2-3 0,13-3-3 16,-10 6 2-16,-1-3-3 0,-3 0 5 0,1-3-3 15,3 3-2-15,-7 3 0 0,3-3 2 16,0 0 0-16,-2 0-6 0,-3 0 4 0,-1-3-1 16,1 3 0-16,0 3 2 0,1-3-1 15,-1 0-1-15,3 2 0 0,-5-2 0 16,2 0 2-16,-4 2-2 0,3 0 3 0,-5-2-4 15,-1 2 0-15,2-2-1 0,-4 1-3 16,-1-1 1-16,-2 2 0 0,-3-2-3 0,1 0-2 16,-3 2 8-16,2-2-4 0,-5 2 2 15,4-2 3-15,-2 0-3 0,-1 0-1 0,0 2 1 16,1-2 1-16,-3 0 3 0,4 0-4 16,-6 1 2-16,-4-1 2 0,15 0-2 0,-7 0 0 15,-1 0 1-15,-7 0 3 0,13-1 1 16,-7 1-1-16,-6 0-1 0,13 0 1 0,-13 0-3 15,8 0 0-15,-8 0 2 16,10 0 0-16,-10 0 4 0,10 0-5 0,-10 0 0 16,12 0 2-16,-12 0-4 0,10 0 5 15,-4 0-2-15,1 0-3 0,-7 0 4 0,12 0-4 16,-4 0 1-16,1 0 3 0,-9 0 3 16,10 0-6-16,-2 0 4 0,1 0-2 0,-5 1 4 15,5-1-7-15,-9 0 3 0,10 0-3 0,-4 4 4 16,-6-4-6-16,11 2 4 0,-7-2 1 15,3 0 0-15,-7 0-2 0,10 2 0 0,-2-2-1 16,-4 2-1-16,5-2 1 16,-3 2 3-16,2-2-3 0,1 1-3 0,-3 2-2 15,3-1 1-15,-3-2 0 0,3 2 3 0,-3 0 2 16,2-1-2-16,-4 1 1 0,5 0 1 16,-3-2-4-16,2 2 6 0,1 0-2 15,-3-2 2-15,0 2-2 0,2-1 0 0,2 3 4 16,-2-2-1-16,-2-2-4 0,2 1 2 15,-2 1 2-15,1-2 0 0,1 0 3 0,-1 1-4 16,1-1-1-16,1 2 3 0,-4-2 0 16,3 1 2-16,-3-1-5 0,4 2 4 0,-9-2-4 15,13 3 0-15,-10-3 4 0,4 0-2 16,-7 0 3-16,10 0-6 0,-3 2 4 0,-7-2-2 16,8 0-2-16,-8 0 2 0,8 0 2 15,-8 0-1-15,7-2-1 0,-7 2-1 16,0 0 1-16,8 2-3 0,-8-2 4 0,7 0-3 15,-7 0 5-15,0 0-4 0,0 0 1 16,5 2-2-16,-5-2-2 0,0 0 2 0,7 0-2 16,-7 0 5-16,3 1-3 0,-3-1 6 15,0 0-7-15,5 4-1 0,-5-4 2 0,2 2 3 16,-2-2-8-16,3 5 6 0,-1-1-2 16,-2-4-2-16,2 5 1 0,-2-2 6 0,0-3 3 15,1 6-4-15,-1-3 2 0,0-3-7 16,3 6 1-16,-3-2 7 0,2-1-7 0,-2 2 4 15,2 1-5-15,-2-2 2 16,5 4-1-16,-5 0 3 0,1 2-1 0,-1 1 1 16,0 0 3-16,0-1 1 0,2 1 0 15,-2 4 2-15,2 0-6 0,-2-1 6 0,3 4 1 16,-3 0 1-16,0-3-1 0,0 4-1 16,2 1 0-16,-2 1 4 0,0 0-2 0,2 0 0 15,-2 0 4-15,0-1-4 0,1 1 2 16,-1 1 5-16,0-2-5 0,0 1 3 0,0-2-3 15,0 1 3-15,0-2-3 0,0 5 1 16,0-1 1-16,0-1 4 0,-1 1-2 16,1-1 3-16,1-1-9 0,-1 3 6 0,0-2-1 15,0-1 2-15,0 1 1 0,0-1-2 16,0 1 2-16,0 1-2 0,0-1-1 0,0-3 2 16,3 2-7-16,-3 0 5 0,2-1 2 15,0-1-2-15,-2 1 1 0,5-1-5 0,-5 0 0 16,3 0-4-16,-3 1 10 0,2-3-12 15,1-1 8-15,-1 0-11 0,-2 1 4 0,2-3 2 16,1 2-1-16,-2-1-2 0,-1-2-2 16,2 4 1-16,0-3 5 0,-2-2-4 0,3 2 1 15,-3-1 0-15,0-1-1 16,2 0-1-16,-2-1 4 0,2 0-2 0,-2-1-2 0,0 1 2 16,0-1-2-16,0-2 2 15,-2 2-1-15,2 0-2 0,0 0 0 0,0-2 4 16,-2 2-4-16,2 2 1 0,0-4 2 15,0 2-3-15,-3 0 2 0,3 2-2 0,0-4 2 16,0 2-3-16,-2-1 2 0,2 0 2 0,0-1-2 16,-2 2 1-16,2-2-3 0,0 0 4 15,0 0-1-15,0 0-1 0,0-1-1 0,-1 2-1 16,1 0 4-16,0 1-2 0,0-2-3 16,-3 0 4-16,3 0-2 0,-2-2 2 0,2 4-2 15,0-1 0-15,-2 0-3 0,-1-1 4 16,3 1 1-16,0 1-1 0,-2-4 3 0,2 2-3 15,0 0-1-15,0-2 1 16,-1 3 0-16,-1-2 0 0,2 0-2 0,-3-1 1 16,1 1 0-16,2-1 0 0,-2 0-1 15,2 0 1-15,-2 1 0 0,-1-1 2 0,3-1 0 16,-1 2-1-16,-1 0 1 0,0-2 0 16,-1 1 0-16,1 1-4 0,0-1 2 0,2-1 2 15,-1 2 3-15,-4-3-3 0,3 2 0 16,0-2-1-16,2-3 0 0,-3 5 1 0,2 0 0 15,1-5 3-15,-2 3 1 0,0 1 3 16,2-4 1-16,-5 4 9 0,5-4-6 0,-5 3-3 16,5-3 4-16,-3 0-6 0,3 0 1 15,-9 2-1-15,9-2 0 0,-14 3-1 16,3-1 2-16,3-2-6 0,-2 0 2 0,-2 0 1 16,0 2 0-16,-2-1 1 0,-1-1 2 15,-2 0 0-15,2 2 0 0,-2-2 7 0,3 2-13 16,-1-2 2-16,-1 0-4 0,-1 2 2 15,2-4 2-15,-2 2 1 0,2 0-3 0,-1 0 1 16,-1 2 0-16,-2-2-3 0,3 0-1 16,-4 0 4-16,3-2-4 0,-3 2 5 0,-2 0-4 15,2-2-1-15,-1 2 2 0,-3 0-2 16,4-2 0-16,-2 1-2 0,2-1 2 0,-1 0 0 16,-3-1 6-16,1 1-6 15,4-1 2-15,-4 1 0 0,3-2 2 0,-2 2-2 16,2-1-5-16,-2 1 4 0,1-3-2 15,2 4 0-15,1-1 0 0,-2-1 2 0,2 1-1 16,-1-1 2-16,2 0 0 0,2 3-4 16,-3-2-2-16,3 0 0 0,0 2 4 0,0-2 1 15,-2 0-1-15,5 2 8 0,-3-2-9 16,1 2-3-16,-3-2 6 0,2 2-2 0,1-1-2 16,-1 1 1-16,-2 0 2 0,2-2-1 15,2 2 3-15,0-3-2 0,-2 3-1 0,0-2-4 16,0 2 4-16,1 0 1 0,-4-1-2 0,4 1-1 15,-1 0 0-15,0-2-2 0,1 2 6 16,-3-1-2-16,0 1 2 0,0 0-6 16,2-2 3-16,-3 4 0 0,-4-1-1 15,9-1 0-15,-11 2 4 0,8-2-2 0,-3 0 4 16,-1 0-4-16,4 0-2 0,-3 0-2 16,2 1 6-16,2-1 3 0,-1 0-2 0,-1-1-4 15,0 1 4-15,2 0-5 0,0-2 6 16,0 2-4-16,3-1-3 0,-3 1 2 0,5-2 1 15,0 2 0-15,-1 0-4 0,1 0 5 16,-1 0 0-16,-2 0-4 0,3 0 7 0,-3 0-5 16,3 2 0-16,-5-4 0 15,1 2 0-15,1 0 2 0,-2-2 0 0,0 2 0 16,-2 0 0-16,4 2-3 0,-2-2 4 16,-4 0-2-16,1 0 1 0,-2-2 1 0,3 2 1 15,0 0 1-15,-6 0-7 0,5 0 3 16,-6 0-2-16,8 0 2 0,-8 0-2 0,8 0 0 15,-3 2 1-15,-1-2 1 0,4 0 1 0,-5-2-1 16,4 2-4-16,-2-2 4 0,2-1 1 16,0 2-2-16,3 1-1 0,0 0 1 0,-3-2 0 15,2 2 1-15,0-2-1 0,0 2 0 16,1 0 0-16,-1 0-2 0,0-2 10 0,1 0-8 16,-5 2 1-16,2-2 0 0,0 0-1 15,-4 1-1-15,4-1 1 0,1 2 5 16,1-2-4-16,-4-1-4 0,2 2 4 15,2 1 4-15,0-2-6 0,3 0 0 0,-1 2-1 16,3-2 4-16,0 2-1 0,3 0-1 16,-1 0 0-16,8 0-15 0,-13 0-13 0,13 0-17 15,-7 0-17-15,0-1-13 0,7 1-33 16,-5-1-21-16,5 1-42 0,-6-6-56 0,6 6-443 16,0 0-167-16</inkml:trace>
  <inkml:trace contextRef="#ctx0" brushRef="#br0" timeOffset="29067">13363 10722 1648 0,'0'0'-101'0,"0"0"23"15,0 0 16-15,0 0 19 0,-2-5 15 0,2 5 18 16,0 0 6-16,0 0 13 0,0 0 6 16,0 0 6-16,0 0 4 0,0-3-1 0,0 3 5 15,0 0-1-15,0 0-1 0,0 0-2 16,0 0 1-16,0 0-2 0,0 0-5 0,0 0-4 15,0 0-1-15,0 0-1 0,0 0-3 16,0 0-4-16,0 0 4 0,0 0-3 0,-2 11 4 16,2-5 4-16,0-1-4 0,-2 3 5 15,2 2-3-15,-2-3 3 0,0 4-2 16,2 1 6-16,-5 3-2 0,5-2-1 0,-2 6 3 16,-2-2-2-16,0 4 8 0,1 4-6 15,1-1 5-15,-1-1-4 0,0 3 8 0,-1 1-9 16,2-2 3-16,1 0-6 0,-4 4 4 15,3-2-3-15,-3-3-2 0,3 2 0 0,-2 2-1 16,-2-5 3-16,3 4 1 0,0 0 0 16,-6 7-2-16,3-4 2 0,2-5-4 0,-1 2-2 15,2-4 0-15,-4 3 3 0,4-1-4 16,0-3-2-16,-4 1 2 0,3-2-3 16,4-2 1-16,-4 2-2 0,2-2 1 0,-3 0-1 15,3-1-2-15,1 1-1 0,-1 1 3 0,-3-4-1 16,3 3 0-16,0 1-4 0,0-4 0 15,0 2 3-15,0-4-2 0,-3 3 1 16,3 1-1-16,0-4-1 0,2 2 2 0,-1-3-4 16,-2 4 0-16,-1-2 4 0,4 0 0 15,-2 0-2-15,2-1 4 0,-3 1-1 0,2 1 1 16,1 0-1-16,-2-3 3 0,0 2 2 16,-1 0 0-16,3-3 1 0,-2 4-1 0,0-2-1 15,2 1 0-15,0-1 2 0,0 0-2 16,0 1 6-16,0-1-2 0,0 0-1 0,0 0 6 15,0-1-5-15,0-2-4 0,0 3 1 16,0-4 0-16,2 0 1 0,-2 2-2 16,0-3 4-16,2 1-2 0,-2-2 0 0,0 0-3 15,0 0 1-15,3-3 2 0,-3 2-5 16,2-2 3-16,-2 1-1 0,0-3-2 0,0 1-2 16,0 2-1-16,0-6 1 0,0 5 0 15,2 0 3-15,-2-2-1 0,0-3-3 0,0 0 4 16,0 6-8-16,0-6-14 0,0 0-18 15,0 0-20-15,0 0-26 0,0 0-29 0,0 0-48 16,1-16-59-16,2 9-107 16,-1-5-312-16,-2-1-130 0</inkml:trace>
  <inkml:trace contextRef="#ctx0" brushRef="#br0" timeOffset="32043.01">13400 10702 1588 0,'0'0'-92'16,"0"0"25"-16,-5-1 12 0,5 1 18 16,-7-2 4-16,7 2 7 0,-4-2 14 0,4 2 16 15,-6-4 5-15,6 4 10 16,0 0 9-16,0 0 1 0,-5-2 9 0,5 2 1 16,0 0 2-16,0 0 1 0,0 0 6 15,0 0 3-15,0 0-11 0,0 0 1 0,0 0 1 16,0 0-2-16,2-8-5 0,-2 8-2 15,7-3 1-15,-3 1-2 0,0 0-3 0,3-2-2 16,-1 2-2-16,4 0-4 0,1-1 0 0,0-1-4 16,-1 1 5-16,5-1-7 0,-1-1 1 15,3 3-5-15,-1-3-1 0,6 3 2 16,-4-2-4-16,8 2-1 0,1 1 2 16,0-4 1-16,3 3-2 0,4 2 2 0,-3-1-2 0,0 1-3 15,16-3-1-15,-4 3 0 16,-5 0 2-16,-4 0-3 0,12-2-1 0,0 2 1 15,1 0 1-15,-1 2-4 0,-2 0 1 16,-4-2 4-16,-7 1-5 0,1-1 4 0,-1 0-1 16,12 0 0-16,-10 0-2 0,-1 1-2 15,-3-1 1-15,-2 0 0 0,3 0 0 0,-2 2 1 16,-2 1-2-16,0-3 5 0,1 0-6 16,1 2 3-16,-5-2 2 0,0 0-3 0,0 0 2 15,0 0-5-15,-1 0 3 16,-3-2 2-16,1 2 3 0,2 0-8 0,-6 0 4 0,6-3 0 15,-8 3-2-15,6-2 0 0,-4 2 1 16,-1-1 0-16,3 1 0 0,-4 0 0 16,1 0-1-16,2 0 2 0,-3-1 0 0,1 2-3 15,2-1 2-15,-2 0 3 0,-1 0-6 16,1 0-1-16,1 1 2 0,-4-1-1 0,1 2 5 16,-1-2-3-16,-1 0-2 0,0 0 6 15,0 0-3-15,-1-2-3 0,-2 4 1 0,5-4-1 16,-5 2 2-16,7-1 0 0,-2 1-1 15,0-1-2-15,-1-1-2 0,1 2-1 0,-3-2-1 16,3 2 3-16,-3 0-4 16,1-2 1-16,1 2 4 0,-4-1 1 0,-2 1-3 0,2-4 3 15,1 4-2-15,-3 0 2 16,0-1 3-16,1 1-4 0,-3 0 0 0,3 0 1 16,-9 0 2-16,14-2-3 0,-9 2-3 15,4 0 2-15,-9 0-2 0,12 0 4 0,-6 0 2 16,-6 0-3-16,17 0-1 0,-11 0 2 15,0 0 3-15,-6 0-4 0,15 0 2 0,-7 2-1 16,-1-2-1-16,-1 0-1 0,1 0-1 16,-7 0 0-16,12 1 1 0,-6-1-6 0,-6 0 5 15,9 0 1-15,-9 0-1 0,8 4 0 0,-8-4 3 16,10 0-2-16,-10 0 2 0,7 1-1 16,-7-1-4-16,6 2 3 0,-6-2 4 15,9 2-1-15,-9-2 1 0,3 2-2 16,-3-2 1-16,7 1 0 0,-7-1 3 0,5 1-1 15,-5-1-2-15,3 5 4 0,-3-5-6 16,5 2 1-16,-5-2-1 0,4 5 5 0,-4-5 2 16,2 2-5-16,0 2-5 0,-2-4 8 15,0 3-5-15,0-3 1 0,2 5-1 0,-2-5 3 16,2 6-2-16,-2-6 1 0,0 3 3 16,0-3 0-16,0 6 1 0,0-3-1 0,0-3-6 15,0 8 5-15,0-5 1 0,0 2-1 16,0-1-1-16,0 1-1 0,0 1 0 15,0-1 4-15,0 1-4 0,2-1 3 0,-2 3-2 16,3 0 4-16,-3-1 0 0,-3 1-1 16,1 0 4-16,2 1 0 0,-2 1-4 0,2 0 6 15,0 0 1-15,0 0 4 0,-2 3-1 16,2-2-1-16,-2 2 1 0,0-1 1 0,0 3-1 16,-3-2-3-16,3 0-3 0,0 2 7 15,1 0-1-15,-2 1-2 0,-1 1 2 0,-1-2 4 16,2 0-3-16,-2 2 0 0,1-2 0 15,0 4 1-15,2-2 1 0,-5 0-6 0,5 2 2 16,-2-3-1-16,-2-2-1 16,2 3-1-16,2 1 1 0,-3-6 1 0,1 4 2 0,3 2-3 15,-2 0-2-15,1-4 5 16,-2 0-8-16,-1 1 1 0,4 1 2 0,-1-4-3 16,-5 4 2-16,4 0 0 0,2-1-3 15,-1 2-1-15,-2-2 1 0,1 1-2 0,-1 1 2 16,3-4-1-16,-2 6 1 0,-1-2 0 15,1-1 1-15,1 2-1 0,-1 1 4 0,0-3 3 16,1 2-2-16,-2 0 2 0,4 1 2 16,-2 0-3-16,0-2-1 0,2 1 4 0,-2-3-4 15,2 1 1-15,-5 2 2 0,5-2-3 16,0-1 2-16,0 3-1 0,3 1-2 16,-3-1-3-16,-3 0 4 0,3-2-3 0,3 2 6 0,-3 1-7 15,0-4 5-15,0 1-5 16,2 0-2-16,-2-2 4 0,2 2-2 0,-2-2 0 15,0 1-1-15,0-1 2 0,0-1-1 16,0 1-1-16,0 0-3 0,-2-2 1 0,2-3 2 16,0 4-2-16,-2-4 6 0,-1-2-6 15,3 2 9-15,0 0-11 0,-2-2 3 0,0 0-3 16,2-4 0-16,0 5 1 0,0-3-3 16,-1 2 7-16,1-2-5 0,0-1 1 0,-3 0 5 15,3 1-6-15,0-5 7 0,0 6-7 16,-2-3 4-16,0 2-3 0,2 0 0 0,0-5-1 15,-2 6 4-15,2-6-1 16,0 3 0-16,0-3-3 0,0 6 3 0,0-6-4 16,-3 4 9-16,3-4-5 0,0 5-2 15,0-5-2-15,0 5 3 0,-1-1 2 0,1-4-5 16,-2 7 2-16,0-5-4 0,-3 1 4 0,5-3 2 16,-2 5-3-16,2-5 3 0,-6 3-3 15,2 1 3-15,4-4-1 0,-5 6-2 0,4-4 2 16,1-2-2-16,-7 7 1 0,5-3-1 15,-1-1 0-15,2 2 0 0,-3-3 1 0,-1 1-1 16,3-1 5-16,-2 1 0 0,0 2-4 16,-1-2 2-16,3 1-4 0,-1 0 4 0,-2-1-2 15,1 2 2-15,2 0 2 16,-2-2-6-16,-1 2 0 0,1-2-1 0,3 1 2 16,-4 0 4-16,1 0-5 0,1-1 1 15,0 2 1-15,-2-2 0 0,3 1 2 0,2-4-1 16,-6 6-3-16,4-3 5 0,-3 1-2 15,5-4 2-15,-2 4-5 0,2-4 4 0,-3 5-2 16,0-2 2-16,3-3-2 0,-4 3 0 16,4-3 3-16,0 0-2 0,-5 6 4 0,5-6-4 15,-1 2-2-15,1-2 1 0,-2 4 3 0,2-4-2 16,0 0 2-16,-9 3 1 0,8-1-6 16,1-2 4-16,-7 2 0 0,7-2-2 15,-7 2-2-15,7-2 2 0,-8 4 0 16,8-4 2-16,-8 0 2 0,1 2-3 0,7-2-1 15,-10 1 1-15,3-1 0 0,2 3 0 16,5-3-1-16,-15 0-1 0,8 0 0 0,-1 2 1 16,2-2-2-16,-5 1 6 0,5-1-1 15,6 0-3-15,-19 0 0 0,9 0-2 0,-1-1 4 16,1 1 6-16,-3 0-8 0,0-2-2 16,0 2 1-16,0-3-1 0,-2 2 3 0,-2-1-3 15,0 2 0-15,2-2 2 0,0 0 1 16,-3-2-1-16,1 2 3 0,2 0-3 15,-3-1 2-15,-2-1 0 0,1 0-1 0,4 2 1 16,-1-1-1-16,-3-2-4 0,1 2 6 16,1 1-3-16,-3-2 0 0,3-1 1 0,-3 3-2 15,0-2 1-15,4 2-2 0,-5-1 2 16,6 3-2-16,-1-2-1 0,-3-3 2 0,2 3 2 16,1-1 2-16,1 3-5 0,-5-2 3 15,6 0-1-15,-3 0 1 0,3 0 1 0,-3 0-3 16,2 1 1-16,-2-4 2 0,2 5-4 15,0-2 2-15,-1 1 2 0,-3-2 2 0,2 3-3 16,1-4-3-16,1 1-1 0,-4 1 0 16,4 1 1-16,0-1 4 0,0 0 0 0,1 0 0 15,0-2-2-15,0 4-1 16,2-2 0-16,-2-1 4 0,0 0-7 0,2 1 6 16,-1 1-4-16,1 1 5 0,-1-2-6 15,3 2 0-15,0-1 3 0,0 1-1 0,-2-2 2 16,2 2-3-16,2-2 2 0,-5 2 6 0,4 0-4 15,-3 0-5-15,4-2 1 0,-2-1 0 16,-1 3 2-16,-2 3-1 0,2-6 2 0,1 3-2 16,-2 0-1-16,1-1 4 0,-1 1 0 15,-3 0-3-15,2 0 0 0,1 0-1 16,-1 0 2-16,-1 0-3 0,-1 0 3 0,-2 0 1 16,2 0-1-16,2 0 0 0,-1 0 2 15,1 0 0-15,-2 0 2 0,0 0-4 16,1 0-2-16,0-2 1 0,-3 2 2 0,0-2-3 15,-3 0 2-15,0 2-1 0,1-2 0 16,-2 0-1-16,2 0 6 0,-4 1-7 0,5-3 3 16,-4 1 0-16,7 2-1 0,-1-1 1 15,2 0 3-15,-4 2-5 0,4 0 0 0,1-2 3 16,1 2-2-16,1-1 3 0,0 1 0 16,1-1-4-16,2-3 1 0,-1 4 5 0,-2 0-8 15,3 0 5-15,0-2-2 0,2 2 1 0,6 0 1 16,-13 0 4-16,13 0-6 0,-10 0 1 15,10 0-1-15,-10 0 3 0,10 0 1 0,-12 0-8 16,12 0 5-16,-6 0-4 16,6 0 3-16,-10 0-2 0,10 0 2 0,-9 0 1 15,9 0-1-15,0 0 3 0,-8 0-5 16,8 0 0-16,0 0 2 0,-9 0-3 0,9 0 0 16,0 0-2-16,-8 2-11 0,8-2-8 15,0 0-10-15,0 0-15 0,0 0-13 0,-6-2-23 16,6 2-24-16,0 0-30 0,0 0-43 15,0 0-74-15,-2-5-324 0,2 5-82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4:06:04.182"/>
    </inkml:context>
    <inkml:brush xml:id="br0">
      <inkml:brushProperty name="width" value="0.05292" units="cm"/>
      <inkml:brushProperty name="height" value="0.05292" units="cm"/>
      <inkml:brushProperty name="color" value="#FF0000"/>
    </inkml:brush>
  </inkml:definitions>
  <inkml:trace contextRef="#ctx0" brushRef="#br0">4563 5594 1114 0,'2'-7'-42'15,"1"1"17"-15,-3 0 7 0,0 0 1 16,0 2 10-16,0 4 7 0,0-5-2 15,1 1 11-15,-1 4 5 0,0-3-14 16,0 3-4-16,0-6 9 0,0 6-3 0,0 0-3 16,-1-6-11-16,1 6-20 0,0 0-11 15,0 0-18-15,0 0-29 0,0 0-179 0,0 0 212 16</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18.951"/>
    </inkml:context>
    <inkml:brush xml:id="br0">
      <inkml:brushProperty name="width" value="0.05292" units="cm"/>
      <inkml:brushProperty name="height" value="0.05292" units="cm"/>
      <inkml:brushProperty name="color" value="#FF0000"/>
    </inkml:brush>
  </inkml:definitions>
  <inkml:trace contextRef="#ctx0" brushRef="#br0">11655 5042 513 0,'-3'-6'63'0,"3"6"8"16,0-5-14-16,0 5 5 0,-2-6 4 16,2 6-1-16,0-3 3 0,0 3 4 0,0 0-3 15,-1-7 2-15,-1 3-5 0,2 4-2 16,-7-5 3-16,2 3-8 0,5 2-10 0,-6-5-4 15,0 1 2-15,-2 2-6 0,2 0-6 16,-3 1 1-16,-1-1-4 0,2 0-6 0,-4 0-1 16,0 1-1-16,-3 1 5 15,2-2-11-15,-3 2-2 0,-1 2-1 0,-4-2-3 0,-2 1-1 16,-4 1 6-16,-3 0-5 16,2 1-6-16,-12 3 4 0,-2-3-2 0,-3 5 5 15,3-1 1-15,0 0 4 0,2 0-8 16,2 2 5-16,1-2 2 0,2 4-5 0,-4-1-1 15,6 2 2-15,-1-2 1 0,5-1 0 16,-5 4 6-16,1 0-4 0,-1 0-1 0,1 3-2 16,-4-3 3-16,9 4-2 0,-6 0-5 15,4 2 3-15,-1-2-3 0,-1 0 1 0,5 0-1 16,2 0 2-16,5-2-3 16,0-2-2-16,5 0 0 0,-2 1-1 0,3 1-2 15,1 0 1-15,0 4-1 0,1 0-1 16,-1 0 4-16,1 9-1 0,-1 4-3 0,1 0 3 15,2 1 1-15,-1-1-1 0,5-2-1 16,1-3-1-16,2-2 0 0,-2 7 3 0,5-3-3 16,5 11 2-16,-2 2 1 0,6-5 1 15,-3 2-1-15,6 2-2 0,1-3 5 0,4-1-4 16,0-3-1-16,1 0 0 0,6-4-1 16,-6 3 1-16,6-5-3 0,1-3 3 0,-2-1-1 15,2-2-1-15,2-1 4 0,5-2-2 16,-3-4 6-16,-2-3-4 0,-1-5-2 15,-1-1 0-15,3-2 0 0,0-2-2 0,4-2 1 16,13-4-1-16,0-2-1 0,14-5 0 16,2-2 2-16,-2 0-3 0,1-5 0 0,2 0 0 15,-4-1-2-15,-1-2-2 0,-3-2 3 16,-3 3 0-16,1-4 2 0,-8 2-2 0,3-3-1 16,-14 7 0-16,2-6-2 0,7-2 0 15,-5 3-1-15,-6-1 2 0,-2-1-1 16,1-1-4-16,3-10 4 0,-9 8-2 0,-6-3-1 15,4 1 2-15,-4-4 0 0,-3-2 3 16,0-1 0-16,-3-2-2 0,-2 0 0 0,2-1 2 16,-7-1-3-16,2 2 0 0,-3-2 0 15,-4 7 1-15,-3 5-3 0,-2-11 3 16,-3 2-2-16,-4 4-4 0,-3 2 4 0,0-1-3 16,-9 6 3-16,-4-1 3 0,3 6-8 15,-6 3 4-15,-3 1-5 0,-1 0 1 0,0 5-4 16,-5-1-12-16,-7 3-8 0,0 4-1 15,0 2-9-15,-8 3-5 0,-2 2-1 0,1 2-12 16,-9 5-5-16,-2 0-14 0,3 7-13 16,7 1 7-16,4-1-14 0,11 0-10 15,2 1-28-15,8 2-64 0,7-3-153 0,8 1 129 16</inkml:trace>
  <inkml:trace contextRef="#ctx0" brushRef="#br0" timeOffset="2123.58">9749 10226 906 0,'-2'-5'-56'16,"0"1"10"-16,-3-1 13 0,5 1 15 15,-1 0-1-15,1 4 13 0,-2-7 15 0,-3 2 10 16,1 2 8-16,1-1-2 0,0 2 11 16,-4-2-2-16,4-1 3 0,-6 3-2 0,1 0-11 15,-1 0 10-15,-4 0-4 16,0 2 1-16,1 0-8 0,-3 2 5 0,-1-2-5 16,-5 6 2-16,0 1-4 0,-4 1 2 15,-11 5-5-15,0 2 2 0,1 2-5 0,-12 7 10 16,2 6-9-16,-7 1 8 0,2 3-2 0,0 5 3 15,-7 0 7-15,5 2-10 0,-3 4 1 16,5-1 3-16,2 3 0 0,-3 3 3 0,8 4-1 16,1-1 2-16,2 6-10 0,-9 14 4 15,11-14 2-15,-4 18 0 0,11-10 3 0,-7 12-8 16,0 4 1-16,3 2 0 0,10-15 3 16,2 3-4-16,-1 1-2 0,-3 21-5 0,12-18 3 15,-10 21 0-15,4 0 1 16,0-4-2-16,8-13-3 0,1-3-5 0,-1 5 2 15,10 3-2-15,-4-1-1 0,5 0 1 16,6 0-2-16,1-3 7 0,0-2-7 0,12 18 4 16,-4-19-3-16,4-4-4 0,4 0 2 15,1-3-1-15,6 0 2 0,1-6-5 0,11 16 0 16,-6-22-3-16,2 1 5 0,3-3-3 16,-1-4 3-16,4-2 1 0,3-6-1 0,-3 1-2 15,1-6 6-15,1-4-7 0,1-5-3 16,-2-2 3-16,-6-9 0 0,0-2-3 15,1-1 6-15,2-5 1 0,2-2-10 0,0-4 6 0,-2-2-2 16,-5-4 5-16,9-4 2 16,2-3-2-16,-2-4-4 0,13-3 2 0,-2-4 1 15,2-2-1-15,-5-2 5 0,1-3 0 16,1-2 3-16,1-1 3 0,1-1 4 0,-2-1 4 16,1-1-1-16,-2-4-1 0,-3 0 0 15,-1-3-1-15,-4-1-4 0,-3-3 4 0,-2-3-6 16,-2-4 2-16,-6-2-7 0,0-4 5 15,-4-4-3-15,-2 3 1 0,2-7-2 0,-3-3-1 16,-3 1-1-16,3-2-2 16,0 0 2-16,3-2-5 0,-3 2 0 0,2 2 0 0,1 1 0 15,-3 1 0-15,0 1 1 0,-1-4 2 16,-4 2 0-16,-1-3-6 0,2 2 7 16,1-4-5-16,-9-1 3 0,2-1-3 0,-2-1-4 15,-1-6 1-15,-1-3 1 0,-5-3-4 16,1-2-2-16,-5 1-4 0,-1-4-1 0,2 3 2 15,-6-3 4-15,-5 6-5 0,6 1-2 16,-8 3 0-16,-5 5 2 0,-2 3-5 0,-1 4 3 16,-6 3-7-16,-5 4 3 0,-2 7 1 15,-3 0-7-15,-5 6 0 0,-6 2 1 0,-1 6-5 16,-5 2-5-16,-1 2 4 0,-7 4 0 16,-4 3-5-16,3 4 1 0,-7 4 4 0,-5 1 1 15,0 5 4-15,-5 4 4 16,-1 6-3-16,-1 3 1 0,-1 3 7 0,5 6 0 15,1 2-1-15,2 7-1 0,5 3-9 16,2 1-7-16,9-1-4 0,2 0-6 0,7 6-17 16,14-4-6-16,-2 2 1 0,2 7-30 15,8-4-8-15,-1 3-43 0,3-2-174 0,5 5 163 16</inkml:trace>
  <inkml:trace contextRef="#ctx0" brushRef="#br0" timeOffset="3464.54">19346 8593 807 0,'-10'-7'-51'0,"-5"4"6"0,3-1 12 0,-1 2 8 16,-2-2 13-16,-3 3 5 0,-4-3 4 15,2 2 9-15,-7 0 6 0,-5 0-2 0,1 2 7 16,-16 0 6-16,1 2 0 0,-7 4 10 16,3 1-2-16,-13 1-2 0,2 5 7 0,-2 4 4 15,5 0-8-15,1 3 7 0,5 0-2 16,0 5-8-16,5 1 9 0,5 6-4 0,4 2 1 16,3-2-6-16,1 8 2 0,4 1 3 15,3 3-12-15,2 3 3 0,9 1 1 0,-4 2-5 16,6 3-5-16,8-10 5 0,-1 4-5 15,12 2 1-15,-5-1-2 0,5 7-2 0,10-3-3 16,2-2 0-16,3-1 3 16,2-5 2-16,6-1-7 0,2-6-2 0,5-3 7 15,0-4-7-15,-1-5 1 0,9-3-3 16,-4-6 15-16,1 1-14 0,0-6 2 0,0-3-6 16,1-5 4-16,-5-3-5 0,8-1 5 15,0-7 2-15,5-4 2 0,6-4 5 0,5-5 6 16,-3-1-2-16,-2-7-3 0,2-1-4 15,3-6-1-15,-3-3 0 0,11-14-2 0,-2-4-3 16,-1 1 5-16,-17 6 0 0,12-14-2 16,-16 11-4-16,11-13-2 0,-13 11 0 15,-2-4 0-15,-5 0-4 0,0 2-3 0,-10 0-4 16,-3 0-1-16,-5 2-6 0,-6 1 3 16,-4 12-8-16,-7-1 2 0,-10-3-7 0,-5-3-10 15,-13 2 2-15,-8 3-4 0,-6 4-8 16,-8 3 2-16,-7 3-9 0,-8 1-13 0,-25-1-7 15,-7 6 0-15,-6 4-15 0,-10 3-10 16,-5 5-33-16,-1 2-148 0,-1 5 203 0</inkml:trace>
  <inkml:trace contextRef="#ctx0" brushRef="#br0" timeOffset="4496.33">19594 6008 684 0,'-14'-8'-52'0,"1"5"13"15,1-4 5-15,-1 5 9 0,-2 1 9 16,3 1 9-16,-8 0-1 0,0 1 10 0,-7 1 3 16,-1 5 1-16,-12-1 7 0,-4 6 4 15,0 2 12-15,-9 6-8 0,-1 3 4 0,-2 3 6 16,1 4-3-16,3 3 3 0,-3 1-9 15,3 6-1-15,-1-3 11 0,2 7-6 0,3 1-1 16,1 4 1-16,4 5 0 16,1 1-5-16,4 0 5 0,2 4-2 0,9 2 12 15,2-5-15-15,6 1 3 0,5-1-8 16,4-10 0-16,9-1 3 0,-1 1-1 0,8-3-4 16,5 0-2-16,5 5 7 0,8-4-12 15,3-5 2-15,6-5 7 0,5-3-6 0,6-6 0 16,2-4-5-16,9-3 2 0,8-7 8 15,5-4-10-15,2-4 5 0,8-4-5 0,6-3-5 16,2-5 8-16,0-7-4 0,17-5 0 16,-7-6 0-16,-17 0 2 0,-11-1 4 15,14-15 4-15,-18 7-3 0,-11-4-6 16,1-4 8-16,-11-3-1 0,2-4-9 0,-6-5 8 16,-7-2-1-16,-4-2-3 0,-6 1 2 15,-7-1-2-15,-2 4-2 0,-10 6 8 0,-3-2-10 16,-10-5-8-16,-7 2-8 0,-9 5 3 15,-11 4-10-15,-11 4-8 0,-11 5-3 0,-8 3-16 16,-25-2-2-16,-5 7-9 0,-10 6-10 16,-1 10-4-16,11 5-5 0,-5 5-14 0,2 5-44 15,-22 5-107-15,9 8 239 0</inkml:trace>
  <inkml:trace contextRef="#ctx0" brushRef="#br0" timeOffset="5912.92">15584 11276 713 0,'4'-7'15'0,"-6"0"2"16,2 3 3-16,-2-1-7 0,-1 3-4 16,1-3 9-16,2 5-13 0,-3-6 4 15,-2 5 11-15,5 1 0 0,-8 0 4 16,-1 0 4-16,9 0-7 0,-17-2 5 0,7 4 1 15,-1-1 6-15,-3 5-6 0,-4 1 6 16,0 2-3-16,-5 0 2 0,-6 7 4 0,-5 4-16 16,3 1 7-16,-3 2 4 0,-6 4-7 15,0 6 3-15,7 1-5 0,-6 2 0 16,9 0-1-16,-7 5 0 0,6 3-6 0,-1 1 5 0,3 2 3 16,0 4-2-16,2 4-3 0,2 2-2 15,1 4-4-15,4-1 7 0,-2 1-8 0,4 1 2 16,-2-2-2-16,8 1 3 15,4-5-4-15,-2 3-3 0,3-3-1 0,2-10-2 0,3 1 4 16,2-2-1-16,5 3-2 16,4-4-1-16,-1-3 2 0,2-3-5 0,2 3 3 15,3-5-3-15,5 1-2 0,-5-8 0 16,5-1-5-16,-1-1-2 0,-1-4 2 0,-1-7-4 16,-4-2-4-16,-3-5 4 0,1-2-7 15,-2 1 5-15,-4-2 4 0,4 0-3 0,-3-4 3 16,1 1-3-16,-4-3 3 0,4 2 2 0,-1 0 8 15,-6-2-2-15,11-2 0 0,-11 2 1 16,8-2 5-16,-3 2 2 0,-2-3-1 16,-3 3 0-16,9-4-5 0,-4 1 2 15,-4 0-2-15,4 1 2 0,-1-2-1 0,-2 0 0 16,2-1-16-16,0 1-9 0,1-1-25 16,-4-2-29-16,4 0-45 0,-1-1-106 0,1 1-132 15,-4-5 129-15</inkml:trace>
  <inkml:trace contextRef="#ctx0" brushRef="#br0" timeOffset="10841.15">11856 9161 387 0,'0'0'24'0,"0"0"4"16,0 0-18-16,0 0 0 0,0 0 2 16,0 0-1-16,0 0 7 0,0 0 4 0,0 0-3 15,0 0 15-15,0 0-10 0,0 0 6 16,0 0-2-16,10-2 3 0,-10 2 9 15,9-2 5-15,-5 0-9 0,3 0 18 0,-2-1-5 16,7-2 2-16,-2 0-4 0,0-1 0 16,7-1-6-16,-1-1 3 0,8-1-9 15,6-5-4-15,1 0-3 0,5-2 2 0,2 0-10 16,-1-4 1-16,1 4-5 0,12-10-1 16,0 2 3-16,-1-1-5 0,-1-1 1 0,2 1-4 15,-1-2-4-15,-1 2 1 0,1 0-5 16,-4 1-6-16,-8 7-10 0,-4 0-23 0,-1 0-20 15,-10 5-21-15,-2 4-28 0,-7 0-63 0,0 2-152 16,-4 2 163-16</inkml:trace>
  <inkml:trace contextRef="#ctx0" brushRef="#br0" timeOffset="11533.08">12496 8979 872 0,'0'0'-14'16,"0"0"2"-16,0 0 1 0,0 0 7 0,0 0-8 15,0 0 13-15,0 0 6 0,5 17 3 16,-5-9 10-16,2 6-3 0,-2-3 2 15,1 6 3-15,-1-1 5 0,0 6-3 0,0-2 2 16,0 3-4-16,-1 3-7 0,-1 0 10 16,2 4-1-16,-5-3-3 0,5 2-8 0,-2-1-2 15,0 3 4-15,2-3-1 0,-2 0-1 16,-4-2 5-16,3 0-4 0,1-2-10 0,-4 1 8 16,0-1 1-16,2-5 5 0,-5 1-1 15,1 1 4-15,-2-5 11 0,-5 4-1 0,2-3 0 16,1 0-3-16,-5-1 3 0,-3-4 0 15,5 0 4-15,-7-1-5 0,1-2 3 0,-4-2-3 16,-1 0-1-16,1-3-1 16,0-1 1-16,5-1-3 0,-3 0 2 0,-1 0 1 15,9-2-8-15,-1 0-1 0,-3 2 2 16,4-2 4-16,2 0-3 0,3 0 4 0,0 0-2 16,3 0 6-16,-1 0-1 0,-1-2-3 15,9 2-5-15,-8-2-2 0,8 2-1 0,-2-4-4 16,2 4-4-16,7-5 2 0,-4-2-3 15,10 2 1-15,-1-1-2 0,5-1 1 0,5 0-3 16,3-2-1-16,10-3-2 0,5 3 3 0,7-4-5 16,8 1 3-16,5 1 2 0,0-1-6 15,4 1-3-15,3 2-16 0,0 0-24 0,4-3-23 16,-2 4-30-16,8-3-33 0,-5-1-40 16,4 0-115-16,2-2-191 0,0 1 19 15</inkml:trace>
  <inkml:trace contextRef="#ctx0" brushRef="#br0" timeOffset="12260.63">15350 8957 1250 0,'0'0'-41'0,"-3"-6"21"0,3 6 10 0,-5-5 7 16,1 2 2-16,4 3 4 0,-2-5-2 15,2 5 5-15,-2-4-5 0,2 4-1 0,0 0 1 16,0 0 15-16,-11 12-14 0,10 1 4 16,-4 8 13-16,-3 13 1 0,-3 9 4 0,-2 11 8 15,1 7-1-15,-1 0 6 0,3 3-7 16,2-3 0-16,-4-1 2 0,9-2-6 15,-4-8-4-15,4-4 4 0,-2 0-5 16,-2-5-7-16,5 1 4 0,-1-2 0 0,-2-10-7 16,3-3-6-16,0-3-22 0,2-4-14 15,0-2-20-15,0-3-26 0,0-4-50 0,2-3-116 16,2-2-125-16,2-6 119 0</inkml:trace>
  <inkml:trace contextRef="#ctx0" brushRef="#br0" timeOffset="12632.7">15342 8911 985 0,'0'-18'-33'0,"0"2"15"16,0 2 10-16,0 1 15 0,0 6-3 0,2-2 8 16,1 2-2-16,0-4 2 0,-1 1 13 15,5 1-5-15,-2-1 9 0,-2 0 1 0,6 3 4 16,-3-2-7-16,2 1 0 0,1 0-7 15,1 1 4-15,-2 1-9 0,1-2 7 0,2 3-8 16,-1 2 2-16,0-2-3 0,5 3 0 16,-3 1-7-16,1 1 6 0,2 3 1 0,4 2-6 15,0 0 1-15,0 5 0 0,2 1-2 16,4 8-2-16,-4 6 6 0,1 0-6 16,-7 4-1-16,5 4 5 0,-10 7 4 0,-2 1 5 15,1 7 0-15,-5 9 0 0,-2 5-3 16,-4 1-3-16,0 1 8 0,-2-2 0 0,-3-3-5 15,-5-2 2-15,1-12-6 0,-4 8 1 16,0-4-2-16,-7-2 0 0,-1-4-3 0,-4 2-1 16,2-6-12-16,-5-2-13 0,-4-1-22 15,3-2-35-15,-5-2-24 0,5-11-34 0,-3 2-278 16,1-2 77-16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4:37.879"/>
    </inkml:context>
    <inkml:brush xml:id="br0">
      <inkml:brushProperty name="width" value="0.05292" units="cm"/>
      <inkml:brushProperty name="height" value="0.05292" units="cm"/>
      <inkml:brushProperty name="color" value="#FF0000"/>
    </inkml:brush>
  </inkml:definitions>
  <inkml:trace contextRef="#ctx0" brushRef="#br0">1553 5443 1050 0,'0'0'-19'0,"-2"-6"29"0,2 6 15 0,0 0 13 16,-4-4 12-16,4 4 9 0,0 0 10 15,0 0 2-15,-6-2 5 0,6 2-1 0,0 0-1 16,0 0-8-16,0 0 0 16,0 0-8-16,-8 0-8 0,8 0-3 0,0 0 0 15,0 0-8-15,0 0-7 0,0 0-4 16,0 0-3-16,0 0-2 0,0 0-3 0,0 0-4 15,0 0-1-15,0 0 1 0,29 2-3 16,-15-2 0-16,5 3-1 0,6-3 0 16,7 0-3-16,-1 0 2 0,16-3-2 0,-2 6 0 15,2-3-3-15,1 0 2 0,-2 0-2 16,7 0 0-16,-1 1-3 0,1-1 5 0,-1 2-4 16,5 0 0-16,0 0 2 0,12-1 1 15,-11-1 0-15,16 5-3 0,-1-5 1 0,-1 2-5 16,0-1 2-16,-4 1 8 15,2 2-6-15,-3-2-1 0,2 0 0 0,-12 1 1 16,8 3 0-16,2-2 0 0,-10-2-2 16,-3 1 1-16,0 0 0 0,3-1 2 0,-4 3-5 15,-3-3 4-15,3 2-2 0,-5-1 2 16,0 2-4-16,-1 0-1 0,-2-1 2 0,2 0-3 16,-12-2 5-16,-3-1-2 0,-2 3-1 15,-3-2 5-15,-2 2-2 0,-2-4-1 0,-3 2-2 16,-2-2-3-16,-4 1 4 0,-3-1 1 15,1 0 2-15,-3 2-5 0,1-2 0 0,-2 0 1 16,-1 0-2-16,-1 3 1 16,1-3 2-16,-7 0 1 0,10 0 1 0,-5 2-2 15,-5-2-1-15,8 0 2 0,-8 0-5 16,0 0 2-16,10 0 0 0,-10 0-2 0,4 1-19 16,-4-1-17-16,0 0-18 0,0 0-31 15,3 6-46-15,-3-2-54 0,0-4-125 0,-7 7-203 16,1-5-20-16</inkml:trace>
  <inkml:trace contextRef="#ctx0" brushRef="#br0" timeOffset="2535.91">10805 5363 1261 0,'0'0'-101'0,"-5"-3"24"0,5 3 3 16,0 0 17-16,0 0 10 0,0 0 12 15,3-6 12-15,-3 6 11 0,0 0 0 16,0 0 0-16,0 0 5 0,2-4 10 0,-2 4-7 16,0 0 4-16,0 0 2 0,0 0 3 15,0 0-4-15,0 0 5 0,0 0-3 0,0 0-3 16,0 0 10-16,0 0 1 0,0 0-6 15,3-2 0-15,-3 2-1 0,0 0 4 0,5-1 7 16,-5 1 5-16,0 0-2 0,12 0 3 16,-5 0 3-16,-7 0-9 0,15 0 14 0,-9 0-7 15,4 0-3-15,3-2 2 0,-2 2-7 16,1 2 2-16,3-2 2 0,-1 0-7 0,5 0 3 16,1 1-1-16,-2-1 4 15,5 0-7-15,1 0 1 0,-4 0-2 0,3 2 9 16,3-2-13-16,-1 0-4 0,-2-2 3 15,4 4-1-15,-2-2 6 0,3 2-5 0,-1-2 6 16,3 0-2-16,-1 0 4 0,0-2-7 16,-4 2 1-16,4 2-3 0,1-2 0 0,0 0 2 15,-1 0 5-15,0 0-10 0,2-2 3 16,1 0-3-16,-2 2-1 0,-2 0-2 0,4-1 0 16,0 1 1-16,-3-2 6 0,-2-1-3 15,3 3 5-15,2-1-3 0,-2-1 2 0,0 2-1 16,-3-2 2-16,3 0-4 0,4 0 2 15,-6 0-1-15,4 2 0 0,0-2-2 16,-3 2 1-16,3 0-4 0,2 0 6 16,-1 0-4-16,11-2 3 0,-1 1-5 0,2 1 2 15,2 0 5-15,-8 0 1 0,5 0-2 16,-4 0 0-16,4 0-5 0,-4 0 4 0,7 0-2 16,-4 0-1-16,6 0 4 0,-12 0 0 15,9 0-3-15,-7 0-1 0,6-2 6 0,-7 2-2 16,-2 0-6-16,8-2 1 0,-5 2 5 15,-9-2-6-15,4 2 4 0,-3-2 0 0,13 0-3 16,1-1 7-16,-10 1-5 0,-1-1 0 16,-3 1 1-16,11-1-3 0,2 1 3 15,-1 0 1-15,-8-2-2 0,-2 2 1 0,-1 1 1 16,10-3 3-16,-7 2-5 0,-5 0-2 16,2 0 0-16,-3-2 6 0,0 3-9 0,0 1 2 15,-1-3 5-15,-3 1 0 0,4 1-5 16,1 1 1-16,-3-2 3 0,3 0-5 0,-5 0 4 15,2 0 4-15,2 0-4 0,-2 2 0 16,5-2-4-16,-2 2 4 0,0 0 0 0,2-1-4 16,0 1 4-16,-2-2-3 0,-2 2 4 15,2 0-1-15,-5 0 0 0,5 2 1 0,-5-2 0 16,0 0-4-16,0-2 4 16,-1 4 5-16,-4-2-4 0,3 0-2 0,-1 0 0 15,-5 0 7-15,-1 0-7 0,1-2 1 16,2 2 6-16,-4-2-9 0,1 0 4 0,-1 0 1 15,4 2 0-15,-4-2 2 0,3 0 0 16,1 1 2-16,0-1 0 0,-2 0 4 0,4-1-10 16,0 2 5-16,-1-1-3 0,-3 0 3 15,5 0-3-15,-4 0-4 0,2 2 5 0,-2-2-2 16,-3 2 0-16,2-2 1 16,3 2 0-16,0-2 0 0,-1 2-3 0,-3 0 2 0,3 0-6 15,2-1 2-15,-4 1 3 0,2 0 0 16,-3 0 0-16,8 0 0 0,-6 0 5 15,2 0-7-15,-3 0 1 0,-1 0-1 16,-2 1-1-16,4-1 2 0,-8 0 2 0,0 2-2 16,1-2-4-16,-3 0 7 0,0 2-4 15,1-2 3-15,-9 0-7 0,11 0 7 0,-4 2-5 16,-7-2 6-16,8 0-4 0,-8 0 2 16,7 0-1-16,-7 0-1 0,10 0-3 0,-10 0 3 15,5 0-3-15,-5 0 1 0,0 0 2 16,7 2 1-16,-7-2 6 0,0 0-4 0,0 0-5 15,0 0 2-15,8-2-1 0,-8 2 3 16,0 0-2-16,0 0-3 0,0 0 9 0,8 0-7 16,-8 0 2-16,0 0 1 15,0 0-3-15,0 0 6 0,0 0-6 0,0 0 2 16,0 0-2-16,0 0-1 0,0 0 1 16,0 0-2-16,0 0 4 0,0 0 3 0,0 0-4 15,0 0 1-15,0 0-4 0,0 0 3 16,0 0 3-16,0 0-1 0,7-2-5 0,-7 2 1 15,0 0-36-15,0 0-18 0,0 0-35 16,0 0-52-16,0 0-287 0,0 0 62 0</inkml:trace>
  <inkml:trace contextRef="#ctx0" brushRef="#br0" timeOffset="4112.18">17489 5488 1056 0,'9'2'-66'0,"-6"-2"8"15,-3 0 16-15,14 0 12 0,-11 0 14 0,7 0 5 16,-10 0 11-16,13 0 7 0,-1 0 8 16,-2 0 1-16,-2 0 0 0,4 0 6 0,3 0-5 15,0 0 3-15,4 0 0 0,-3 2-1 16,8 0-3-16,3 0 12 0,2 0-4 0,5-1-3 15,11 4 1-15,-2-2-1 16,6-1-1-16,-4 2-2 0,7 0-5 0,-5-2 2 16,8 1-1-16,-3-1 0 0,5-4 1 15,12 2-6-15,2 2 3 0,1-2 0 0,-1 2-2 16,-2-2 3-16,5 0-7 0,-1-2 3 16,-1 2 0-16,1-2-3 0,1 0 4 0,-2 2 1 15,0-1 5-15,0 1-5 0,-14 0 4 16,4 0-2-16,7-2-2 0,0 2 0 0,-12-2 0 15,2 2-3-15,-2 0 0 0,-5 0-3 16,0 2 1-16,1-4 11 0,-5 0 2 0,1 4 0 16,-6-4 1-16,-5 2 2 0,-7-2-2 15,1 2-2-15,-1 0-4 0,-6 0 2 16,1-2-3-16,-1 2 2 0,-4-2-5 0,2 1 1 16,-9 1 1-16,6 0 0 0,-3-2 0 15,-2 2 0-15,-5 0 0 0,0 0 11 0,-2 0-3 16,4 0 1-16,-7-3 0 0,2 3-6 15,-7 0 1-15,13 0-1 0,-13 0 0 0,10-2-3 16,-4 2-2-16,-6 0-2 0,9 0 1 16,-9 0-1-16,5-1 2 0,-5 1 2 0,7 0-6 15,-7 0-1-15,0 0 2 16,6-2-3-16,-6 2-12 0,0 0-19 0,0 0-23 16,0 0-35-16,0 0-45 0,0 0-75 0,0 0-290 15,-13-6 0-15</inkml:trace>
  <inkml:trace contextRef="#ctx0" brushRef="#br0" timeOffset="5360.22">22645 5433 1206 0,'0'0'-91'15,"0"0"18"-15,0 0 5 0,0 0 15 0,0 0 3 16,0 0 11-16,20-5 6 0,-20 5 13 15,8-2 2-15,-1 0 1 0,-2 0 5 0,-5 2-4 16,13-2 4-16,-4 0 10 0,-1 0 4 16,2 1-1-16,2 1-3 0,0-3 11 0,1 1-6 15,1 2 0-15,2 0-1 0,1 0 3 16,3 0 4-16,0 0-4 0,3 0-4 16,4 0 2-16,1 0 1 0,4 2-7 0,-1 1 9 15,0-2-1-15,1 1-7 0,13 0-3 16,-3 2 5-16,-5-2 7 0,7-2-6 0,-2 4 4 15,4-3 7-15,-2-1-13 0,2 2 4 16,2 1 1-16,-1-3 0 0,1 1-1 0,1 1-2 16,-2-2 7-16,2 0-4 0,4 0 0 15,-3 0 14-15,5 0 4 0,-1 0-3 0,2 2-3 16,3-2-4-16,13 2 3 0,-16-2-1 16,20 3-10-16,-3 0 10 0,4-3 0 0,3 2 0 15,-1-2-8-15,-4 3-2 0,0-1-2 16,1 0 2-16,0 0 4 0,-1 0-4 0,3 1 5 15,-9 2-5-15,2-4-1 16,-3 3-2-16,-14 0 3 0,1-4-2 0,-3 1-1 16,1 4-3-16,-7-4-1 0,0-1 1 15,-11-1 2-15,-5 1 3 0,-5 1-1 0,-3-1-6 16,-4 0-7-16,-3 0-12 0,2 0-14 16,-7 0-24-16,2-1-27 0,-1 1-51 0,-5 0-83 15,1 0 75-15</inkml:trace>
  <inkml:trace contextRef="#ctx0" brushRef="#br0" timeOffset="7064.93">7499 6287 633 0,'7'-3'12'0,"-6"1"4"16,-1 2-3-16,7-4 0 0,-5 0 0 16,-2 4-1-16,6-2 2 0,-6 2 3 0,4-3-3 15,-4 3 2-15,7-3 4 0,-6 0-15 16,4 1 4-16,-1 0 6 0,2 0-13 0,-1-2 5 16,3 2-5-16,3 1 1 15,-3-3 0-15,2 2 5 0,3 0-6 0,-1-2-4 16,3 2 11-16,0-2-6 0,2 0 2 15,1 1 2-15,2 0-3 0,0 1 3 0,-1-2-11 16,2 0 16-16,6 0 1 0,1-2-6 16,-1 5-2-16,2-4 1 0,11 0-6 0,5 2 1 15,-3-2 1-15,3 2 1 0,4-3 1 16,2 2 6-16,3-1-14 0,13-1 6 0,3 2-2 16,-2-2-3-16,6 3 3 0,1-3-1 15,2 2 2-15,-4 1-1 0,2 1-6 0,-1-1 12 16,-3 3-9-16,-15-2 4 15,4 2-2-15,-4-1 3 0,-1 1 0 0,-3 0-5 16,-1 1 1-16,1-1-1 0,-4 2 6 16,-4 1-6-16,3-3 4 0,-12 0 4 0,-2 2-2 15,-1-1 2-15,0-1 2 0,1-1-5 16,-3 1-3-16,2 0 6 0,-4 0-3 0,2 0-3 16,-5 0 1-16,1-2 1 0,-6 4-7 15,1-4 16-15,-4-1-9 0,0 1-1 0,-2 2 7 16,0 0-7-16,-3-1 5 0,-2 1-8 15,1 0 4-15,-1 0-3 0,1-2-3 0,-5 2 4 16,2 0 0-16,1-2-7 16,-9 2 13-16,13 0-5 0,-8-2 1 0,-5 2-1 0,7 0-2 15,-7 0 0-15,8 0 12 16,-8 0-12-16,0 0 10 0,9-2-3 0,-9 2 3 16,0 0-15-16,0 0 2 0,8 0 2 15,-8 0 3-15,0 0-3 0,0 0 3 0,8 0-3 16,-8 0 2-16,0 0 6 0,0 0-1 15,0 0-8-15,0 0-1 0,7-2 0 0,-7 2 3 16,0 0-2-16,0 0-12 0,0 0-12 16,7 2-15-16,-7-2-17 0,0 0-38 0,0 0-144 15,0 0 239-15</inkml:trace>
  <inkml:trace contextRef="#ctx0" brushRef="#br0" timeOffset="9820.32">19051 6316 649 0,'0'0'-1'16,"0"0"10"-16,-9 0 12 0,9 0 3 0,0 0-1 16,0 0 1-16,0 0 6 0,0 0 2 15,2-6-3-15,-2 6 0 0,0 0-1 0,0 0-4 16,7-5-1-16,-3 3 2 0,-4 2-15 15,10-3 6-15,-1 2 5 0,-3 1-8 16,6 0-7-16,0-2-2 0,1 2 2 16,2 0 6-16,7-2-4 0,-2 2 5 0,4 0-7 15,5 0 4-15,5 0-4 0,11 0 2 16,2 0-3-16,1 0 2 0,4 0 2 0,5 0-1 16,0-2-4-16,15 1-1 0,-1-1 1 15,-12 2 3-15,11-3 0 0,7 1 2 0,-2 2-9 16,2-3-1-16,3 3 4 0,2-2 11 15,0 0-3-15,2 0 6 0,2-2-1 0,2 3 0 16,-2-1 4-16,6-3 7 0,-1 2-6 16,-5 1 6-16,2-1-2 0,-2 0-5 15,0 3 4-15,-2-2 0 0,-2 1-3 16,0-1-6-16,-3-2-1 0,-1 4 1 0,1 0-2 16,0 0 2-16,-6 0-6 0,3 0 4 15,-5 2-3-15,1-2 1 0,-16 2-5 0,0-2 4 16,4 2-3-16,7 1-2 0,-13 0-2 15,-1-2 2-15,-1 5 0 0,-2-5 2 0,3 4 0 16,-2-3-2-16,-3 1-1 0,-4 3-2 16,-3-4 0-16,-2 0 1 0,-11 1 3 0,6 0-3 15,-6 0-2-15,-1-1-2 0,-4 0 0 16,-1 0 6-16,-6-2-3 0,1 1 0 16,-3 2 2-16,-1-3 0 0,-3 2 7 0,0-2 2 15,0 1 0-15,-2-1 2 0,-2 0-1 16,0 0-1-16,3 2-1 0,-9-2-2 0,8 0 5 15,-8 0-5-15,8 0 0 0,-8 0-4 16,9 0 2-16,-9 0-1 0,0 0 1 0,6 0-3 16,-6 0-5-16,7 2 7 0,-7-2-3 15,0 0 1-15,5 0-1 0,-5 0-1 0,0 0-3 16,0 0 1-16,10 0 4 0,-10 0-3 16,0 0 1-16,0 0 0 0,0 0-2 0,0 0-1 15,0 0 1-15,0 0-1 0,0 0 3 16,0 0-5-16,8 0 3 0,-8 0-1 15,0 0 2-15,0 0-2 0,0 0 0 16,0 0 0-16,0 0-4 0,0 0-5 0,0 0-10 16,0 0-23-16,0 0-18 0,0 0-20 15,0 0-42-15,7-2-64 0,-7 2-276 0,0 0 30 16</inkml:trace>
  <inkml:trace contextRef="#ctx0" brushRef="#br0" timeOffset="15256.54">8129 7956 1140 0,'0'0'-91'0,"0"0"23"0,0 0 3 16,2-8 11-16,-2 8 12 0,2-3 18 15,-2 3 7-15,3-6 9 0,-3 6 12 0,1-6 10 16,-1 6-8-16,0-3 3 15,2 0 2-15,-2 3-3 0,2-4 0 0,-2 4 6 16,0 0 0-16,3-5-12 0,-3 5 11 16,4-4-7-16,-4 4 2 0,6-2-2 0,-4-1-4 15,4 0-2-15,-6 3-2 0,13-2 10 16,-2-1-4-16,-1 3 12 0,2-2-12 0,3 0-3 16,2 1 2-16,2-2-1 0,2 1 0 0,0 1 2 15,6-3 3-15,-4 2-10 16,4 0 5-16,0-2 0 0,3 3-1 0,2-1-2 0,-1-3-6 15,3 5 8-15,11-4-5 0,2 4 6 16,1-3 1-16,3 2 1 0,-3-1-3 16,0-1-5-16,4 2 4 0,-1-1-8 15,2 0 17-15,-3 2-11 0,5-2-4 0,-3 0 8 16,0 0-2-16,3 0 5 0,2-1-9 16,-1 0 8-16,-4 1-2 0,15-3 0 0,-12 2 6 15,0 3-9-15,-1-2 3 0,3-1-3 16,-2-2 1-16,2 5 0 0,-2-4-1 0,-2 2 2 15,1-2-3-15,-1 1-3 0,-2 0 4 16,0 1 4-16,-1 1-7 0,0 1 17 0,-1-2-11 16,1-2-4-16,2 3 7 0,1-4-3 15,-1 2-8-15,3-1 0 0,-1 2 4 0,11-2 14 16,-12 1-6-16,1 3-4 0,1-3-7 16,10-2 8-16,-10 3-7 0,-1 2 2 15,1-2 6-15,2 0-5 0,-3 0-4 16,1 0 4-16,-2 2 9 0,-1-1-4 0,-4 1-5 15,2-4 4-15,1 2 4 0,-1 2-10 16,0-2 5-16,0 0-2 0,1 0-3 0,-3-1 7 16,3 3-8-16,-4-3 10 0,5 1-10 15,-9 2 9-15,6-1 0 0,-6-3-6 0,4 0 6 16,-10 4-4-16,10-2 4 0,-4 0 6 16,-6 1-11-16,-6-1 7 0,15 0-5 0,-8 0-3 15,-4 2-2-15,7-2 9 16,-1 0-2-16,4 2 2 0,-6 0-8 0,-2 0 10 15,8 0-2-15,0-2-8 0,-6 2-2 0,6-2 1 16,-6 2 6-16,8-1 4 0,-8-2-6 16,6 6-4-16,-6-3 4 0,-5 0 10 0,3 0-9 15,8-3 1-15,-7 3 5 0,-3 0-8 16,-1 0 5-16,2 0-5 0,10 4 8 0,-6-4-8 16,-6 0 8-16,11 2-9 0,0 0-1 15,-8-2 11-15,-5-2-7 0,1 2-6 0,2 2 10 16,-3-2-4-16,-2 0-4 0,3 0 1 15,-7 0-4-15,-2 0 10 0,2 0-3 0,-2 0-3 16,-4 0-1-16,2 0 2 0,0 2 0 16,0-2 0-16,3 0 5 0,-6 0-5 15,1-2-2-15,-1 2 0 0,2-2 4 0,0 2-11 16,0 0 13-16,-1-2-4 0,-3 2 2 16,3 0-3-16,0 0-2 0,-2 0-3 15,2-1 10-15,-2 1 2 0,-1 0-6 0,6 0-4 16,-6 0 10-16,5 0-5 0,-3 0-3 15,0 0 5-15,1 0 1 0,1 0 3 0,3 0-10 16,-1 0 3-16,-3 0-1 0,2 1-1 16,-2 1 1-16,-1 0 2 0,4 0-9 0,-8-2 8 15,3 2 8-15,2 0-11 0,-2-2 2 16,-3 2-6-16,1 0 13 0,-3-1-3 16,3-1-2-16,-3 2 3 0,1 0 4 0,-1-2-7 15,2 0-3-15,-1 2-4 0,-1 0 7 16,-2 0 0-16,-2 0-3 0,3-2-2 0,0 1 8 15,-3-1 2-15,0 0-7 0,3 2 7 16,-3-2-11-16,-2 3 6 0,-6-3-1 0,15 0 0 16,-8 2 10-16,-2-2-20 0,-5 0 14 15,12 1 0-15,-12-1-8 0,8 0-2 0,-8 0 7 16,8 2 1-16,-8-2-7 0,7 0 9 16,-7 0-2-16,0 0 2 0,8 0-8 0,-8 0 2 15,9 0 0-15,-9 0-4 16,5 0 9-16,-5 0 1 0,9 0-3 0,-9 0 2 15,0 0-2-15,13 2-1 0,-13-2 0 16,3 2 2-16,-3-2 3 0,0 0-8 0,12 2 4 16,-12-2 5-16,3 0 0 0,-3 0-5 15,0 0-1-15,9 0 1 0,-9 0 4 0,0 0-5 16,0 0-3-16,11 0 4 0,-11 0-3 16,0 0-10-16,5 0 14 0,-5 0 0 0,9 0 6 15,-9 0-7-15,0 0 0 0,0 0-4 16,8-2 0-16,-8 2 2 0,0 0-2 0,8 0 7 15,-8 0 1-15,0 0-8 0,0 0 4 16,7 0-2-16,-7 0 0 0,0 0 4 16,0 0-4-16,0 0 5 0,7 2-6 0,-7-2-3 15,0 0 8-15,0 0-9 0,0 0 5 16,0 0 3-16,0 0 0 0,0 0-10 0,0 0 9 16,0 0 1-16,6 2-2 0,-6-2 1 15,0 0 3-15,0 0-7 0,0 0 9 0,0 0 1 16,0 0-5-16,0 0-2 0,0 0-3 15,0 0 9-15,0 0-12 0,0 0 6 0,0 0-1 16,0 0 5-16,0 0-4 0,0 0 7 16,0 0 3-16,0 0-5 0,0 0-3 0,0 0 13 15,0 0-7-15,0 0 3 0,0 0 5 16,0 0-7-16,0 0 0 0,0 0 1 16,0 0-7-16,0 0-1 0,0 0 6 15,0 0-5-15,0 0 4 0,0 0-3 0,0 0 5 16,0 0-5-16,0 0 7 0,0 0-7 15,0 0 2-15,0 0 7 0,0 0-12 0,0 0 5 16,0 0 0-16,0 0-1 0,0 0 2 16,0 0 1-16,0 0 0 0,0 0-10 0,0 0 2 15,0 0 6-15,0 0-5 0,0 0 5 16,0 0-1-16,0 0-3 0,0 0 4 0,0 0-5 16,0 0-5-16,0 0 2 0,0 0-3 15,0 0 7-15,0 0 2 0,0 0-3 0,0 0 3 16,0 0 3-16,0 0-4 0,0 0-7 15,0 0 5-15,0 0-4 0,0 0 2 16,0 0-4-16,0 0 5 0,0 0 0 0,0 0 2 16,0 0 0-16,0 0-2 0,0 0 0 15,0 0-1-15,0 0 10 0,0 0-9 0,0 0 3 16,0 0-1-16,0 0-1 0,0 0-2 16,0 0 1-16,0 0 2 0,0 0-4 0,0 0 10 15,0 0 0-15,0 0-2 0,0 0 1 16,0 0-2-16,0 0 9 0,0 0-10 0,0 0-1 15,0 0 6-15,0 0-2 0,0 0-6 16,0 0-1-16,0 0 4 0,0 0 5 0,0 0-3 16,0 0-1-16,0 0 3 15,0 0-1-15,0 0-8 0,0 0 0 0,0 0 2 16,0 0 6-16,0 0-9 0,0 0 0 16,0 0 2-16,0 0 2 0,0 0 3 0,0 0-4 15,0 0 0-15,0 0 0 0,0 0 3 16,0 0-1-16,0 0-2 0,0 0 3 0,0 0-8 15,0 0 2-15,0 0 4 0,0 0-2 16,0 0-4-16,0 0 4 0,0 0 7 0,0 0-9 16,0 0 3-16,0 0 0 0,0 0-2 15,0 0 1-15,0 0 1 0,0 0-4 0,0 0-3 16,0 0 7-16,0 0 4 0,0 0-6 16,0 0-2-16,0 0 0 0,0 0 8 15,0 0-3-15,0 0-8 0,0 0 12 0,0 0-4 16,0 0-5-16,0 0 6 0,0 0-5 15,0 0 3-15,0 0 2 0,0 0 3 0,0 0-5 16,0 0-8-16,0 0 5 0,0 0 0 16,0 0 6-16,0 0 0 0,0 0-9 0,0 0 6 15,0 0-2-15,0 0 2 0,0 0-6 16,0 0 4-16,0 0 1 0,0 0 1 0,0 0-10 16,0 0-17-16,0 0-14 0,0 0-18 15,0 0-11-15,0 0-11 0,0 0-28 0,0 0-60 16,0 0-165-16,0 0 153 0</inkml:trace>
  <inkml:trace contextRef="#ctx0" brushRef="#br0" timeOffset="19559.93">16928 7071 814 0,'0'0'-60'0,"0"0"15"0,-5-1 7 0,5 1 10 0,0 0 6 16,0 0 10-16,0 0 3 0,0 0 3 15,0 0 3-15,-7-2 1 0,7 2 2 16,0 0-4-16,-6-2 4 0,6 2-4 15,0 0 9-15,0 0 4 0,-15 2 1 0,9 0-2 16,0-1 4-16,-3-1 7 0,1 2 2 16,0 1-8-16,-4 0 6 0,0 1-1 0,-1-4 0 15,5 3 0-15,-2 2-1 0,-2-2 3 16,0 1-8-16,0 0 8 0,2 1-8 0,2 1 3 16,-3 0-8-16,2 1 9 0,-3 3-2 15,6-2 4-15,-5 3-5 0,-2 0-2 0,5 1-2 16,-2 1-1-16,1-2 6 15,-2 2-9-15,3 0 2 0,-1 2 4 0,-1 2 1 16,4-4-3-16,-3 3-8 0,-1 0 12 16,4-2-11-16,0 4 2 0,0-2-1 0,-3-2 3 15,5 4-2-15,-3-2-4 0,1 2 1 16,5 0-1-16,-9 3 10 0,5-3-4 0,0 0-3 16,1 0 5-16,0 1-3 0,2-1 1 15,-5 0 0-15,5 0-4 0,1 3 3 0,-2-2 4 16,-1-1-8-16,2 2 3 0,2-3 6 15,0-2-7-15,0 2 0 0,2 2 3 0,-2-4-1 16,4 2 4-16,0 2-1 0,0-4-4 16,4 2 2-16,-1 0-1 0,1-4-6 15,5 6 2-15,0-4 7 0,0-3-8 0,1 2 7 16,3 0-7-16,2-2 1 0,-1-1 5 16,4 2 0-16,7 0 2 0,-1-1-4 0,-5-3 2 15,7 3 0-15,0-3 2 0,6 0-2 16,-7 0 2-16,-2-2-5 0,13 0 8 0,-1 0-4 15,-2 2-5-15,3-2-3 0,-5 0 12 16,1-3-10-16,-7-2-6 0,3 1 5 0,10 1 0 16,-9-2 2-16,-3 1-3 0,2-2 6 15,-4 0 0-15,4 1-6 0,2 0 3 0,-5 1-1 16,5 1 2-16,-4-4 2 0,-2 1 2 16,2-1-3-16,6 2-4 0,-5-2 2 0,5 0 0 15,5 2 3-15,-2-2 0 16,2 2-4-16,-2 0 6 0,4-1-8 0,2 1 6 15,-1 0 3-15,-1 2-4 0,-1-1 1 16,1 0-1-16,1-2 1 0,-9 1 4 0,10 1-6 16,-1 2-3-16,-3-3 7 0,6 2-4 15,-3-1-2-15,-1-1 3 0,2 2-2 0,2 1-3 16,-6-2 0-16,3 1 4 0,5-2-1 16,-8 3-1-16,1-1 1 0,-2 1 3 0,4-1-3 15,-11-1 1-15,-3 3 1 0,0-5-2 16,-1 1-1-16,1 2-3 0,-3-2 1 0,2 1-1 15,-2-1 7-15,3 0-2 0,-3 1-3 16,2-1 5-16,3 2-4 0,-3-2-2 16,-2 1 0-16,3 2 3 0,-3-3 0 0,5 2 0 15,-2-3-5-15,-2 3 2 0,6-2 6 16,-2 1-3-16,-3-1 1 0,13 0-2 0,-7 2 5 16,7-1-4-16,-3 2-2 0,-8-3 7 15,3-2-8-15,9 4 6 0,-6-3 0 0,-7 1 0 16,2 0-1-16,13 0-9 0,-10-2 6 15,-3 0 2-15,-1 2-5 0,3-1 1 0,-4-2 7 16,5 1-1-16,-2 0-3 0,-1-2 6 16,2 2 0-16,-4 0-2 0,7 0-5 0,-6 0 7 15,1 0-2-15,-2 0-9 16,4-2 12-16,-4 0-9 0,1 0 3 0,-2 2 0 16,1-1 4-16,0-1-6 0,-5 2-1 15,-3-2-1-15,6 0 5 0,-5-1-3 0,2 3 5 16,-1-2-2-16,-2 1-5 0,1-1 4 15,2 0-2-15,-1 2-3 0,-1-4 2 0,4 2 0 16,0 0 2-16,-4 1-4 0,2 1 2 16,3-2 8-16,-3 0-12 0,0 2 4 0,1 0 3 15,2-2-6-15,0 2 4 0,1 0-4 16,-4 0 2-16,3-1 0 0,-3 1-2 16,7-2 1-16,-5 0 4 0,3 2 6 0,-3-2-8 15,1 2 3-15,0-2-5 0,-1 2 2 16,-1-3-4-16,0 3 3 0,1-2-2 0,-2 1 5 15,-2 1-2-15,-3-4 0 0,6 4 0 16,-3-2 1-16,-3 0-2 0,3 2-2 0,1-2 12 16,-3 1-12-16,1-1 6 0,2 0-9 15,-3-1 6-15,2 2 0 0,-2 0-2 0,-3-1 10 16,6 0-9-16,-3 0 0 0,1 1 0 16,-4 1-1-16,1-6 4 0,-1 6-5 0,4-1 3 15,-4 1 1-15,6-2 0 16,-3 0-3-16,-1 0 0 0,4 0 3 0,6 1-2 15,-8-1 1-15,3 2 2 0,3-2 3 16,1 0-4-16,-1-1-1 0,-3 3-4 0,2-2 4 16,4 1 3-16,-6 1-4 0,2-1 0 15,3-1 1-15,2 2 0 0,-3 0 2 0,2 0-7 16,-1 0 9-16,2 0-5 0,-2-2 2 16,0 2-5-16,2 2 10 0,0-2-7 0,-2 2 4 15,2-2 1-15,-1 1-5 0,-4 0-2 16,3-1-1-16,2 5 3 0,-5-5 2 0,1 2 0 15,-3 0 1-15,0-2 1 0,-2 2-3 16,2-2 0-16,-2 1 0 0,0 3 5 16,5-2-9-16,-6 0 2 0,1-1-1 15,4 1 2-15,1 3 0 0,-4-3-1 0,-2 2 0 16,4-3 2-16,-4 0-4 0,6 4 5 0,-4-3 1 16,-2-1-1-16,1 3-3 0,-2-2 2 15,3 0 0-15,-2 0 2 0,-1-1 1 0,3 4-5 16,-4-1-2-16,2-2 7 0,-2 0-4 15,0 1 2-15,0-1 0 0,0 1 1 0,-2 1-4 16,5-2 1-16,-2 2 3 0,0-2-7 16,6 1 11-16,-2 2-9 0,2-1 0 0,-2-3 0 15,5 5 2-15,-3-3 3 0,8 1-1 16,4 0 4-16,1 2-5 0,-9-2 3 0,1 2-1 16,-2-5 0-16,12 5-2 15,-12-4 5-15,10 1-4 0,-3 1 0 0,-9 0-1 16,6-2-2-16,-2-2 4 0,-1 0-4 15,16 2-2-15,-10-1 3 0,-4-1-1 0,14 0 2 16,-3 0 0-16,-6 0 4 0,-5 2-6 16,11-2 2-16,-6 0-4 0,-4 0-2 0,-3 0 8 15,1 3-1-15,0-3-4 0,-4 2 5 16,6-2-5-16,-4 0 4 0,1 1-1 0,1-1 2 16,-3 2 1-16,1-2-4 0,-2 2-1 15,2-2 6-15,2 0-4 0,-3 2 0 0,0-2-4 16,-3 0 4-16,3 0-6 15,2 0 5-15,-1 2 4 0,0-2-7 0,-2 0 5 16,2 2-6-16,2-2 2 0,-3 0 10 16,0 0-12-16,0 2 6 0,3-4-1 0,0 0 3 15,-3 2-4-15,2-4 4 0,-3 2-6 0,1-1 6 16,-1 1-8-16,-1-4 7 0,-2 2-1 16,2-4-3-16,-2 1 9 0,3-2-8 0,3-3-1 15,5 1 1-15,-5 0-5 0,3-3 4 16,-2 3 1-16,1-3-2 0,-6 3-1 0,5-1 4 15,-9 1-4-15,0 0 7 0,-2 1-9 16,0 2 4-16,0-4-3 0,-5 3 7 16,1-1-2-16,-4 1 0 0,4-4 4 15,-2 3-5-15,1-3 2 0,-5 2 0 0,-1 0-4 16,1 1 0-16,-3-1 1 0,3-1 6 16,-3 3-3-16,0 0-3 0,-1-1 0 0,-2-2 1 15,2 5 4-15,0-2-7 0,-6 2 8 16,4-2-8-16,-1 2 2 0,-4 0-3 0,3-1-4 15,-3 3 5-15,1-3-1 0,-1 0-6 16,0 0 4-16,-4 1 5 0,0-1-13 0,-2-1 6 16,-3-3 1-16,-1 2-10 0,0-2 3 15,-5 2-2-15,0-2 4 0,-4-2 3 0,0 2-5 16,0 4 2-16,-2-4 1 16,0 0 4-16,0 1-2 0,-1 2 5 0,-2 0-4 15,1-3 6-15,0 3 3 0,0 1-6 16,-3 1 1-16,3-3 5 0,1 2-7 0,-3 1 0 15,-3-1 1-15,3 2 4 0,-11-5-1 0,0 1 1 16,9 3-4-16,-11-1 7 0,-1-3 2 16,-1 0-4-16,-2-1 2 0,-3 1-13 0,0 0 5 15,-15-4-6-15,2-1 3 0,-5 1 4 16,2-1 2-16,-1-4-8 0,-4 1 7 0,-2 1-3 16,0-1-3-16,-11-1 4 0,7 0-1 15,-6 2 2-15,-2-1 3 0,1 1-1 0,-1-4 1 16,0 5-2-16,-2-5-2 15,0 4 6-15,-4-1 1 0,-19-3-7 0,21 5 5 16,-23-5-7-16,0 1 8 0,-1-1-4 16,1 0 0-16,-1 3 2 0,-1-4 1 0,2 2 5 15,4-1-8-15,17 6-1 0,-21-4 8 16,0 1-9-16,4-2 5 0,19 2-1 0,-4 6 1 16,-3-2-2-16,3 2-4 0,1-1 16 15,-2 3-10-15,5 0-2 0,3-3 5 0,2 3-2 16,-3-2 0-16,12 3 2 0,-7 3-3 15,2-1 6-15,2-1-6 0,-3 2 1 0,7 1 0 16,-7-2 2-16,1 3 6 0,-1-3-9 16,1 4-8-16,-3-2 7 0,1 3 3 15,-3-1-5-15,2 0 0 0,0 0 6 16,5 3-1-16,-3-1 3 0,-2-1-2 0,6 0 3 16,-2 1-3-16,4 0-3 0,2-1 7 15,-2-2-2-15,3 2-2 0,12-1-2 0,1 4-2 16,-1 0 1-16,-2-2 1 0,9 2 6 15,2 0-6-15,0 0-2 0,9 0 0 0,2 2 4 16,5-2-3-16,0 2-3 0,-2-2 4 16,3 4-4-16,3-3 0 0,-1 5 12 0,4-4-5 15,-2 2 0-15,-2-1 0 0,2 2-1 16,2-2 6-16,-3 3-12 0,1-1-4 0,0 2 8 16,0-4 3-16,0 0-9 0,0 2 14 15,3-2-5-15,-1 1 1 0,3-2-4 16,-5 2-1-16,1-2 3 0,3 4 1 0,0-4-3 15,-2 2-1-15,5-1 2 0,-6-2-6 16,-4 4 11-16,3-2-7 0,0-3 0 0,-2 4 2 16,0-2 5-16,-3 0-1 0,3 0-8 15,-4-2 9-15,-9 6-7 0,4-4 2 0,-8 1-1 16,-2 1-3-16,10-4 6 0,-10 1 0 16,10 4-4-16,4-5-1 0,-1 1 5 0,-1-1-2 15,4 2 2-15,-2-2 2 0,0 2 1 16,3 0-3-16,-3-2-2 0,1 4 4 15,3-2-1-15,0 0-2 0,-2-2 2 16,5 1-6-16,0-1 5 0,-2 3-2 0,3 0-2 16,-1-1 7-16,0 2-7 0,-5-2 3 15,3 2 3-15,-13 5-4 0,9-5 4 0,-6 4-3 16,-3-3 3-16,0 3 4 0,6-5-8 16,-6 5 6-16,0-1 0 0,-2-1-3 0,2 2 4 15,-2-1-4-15,0 1 4 0,2-3 2 16,0 3-9-16,0 0 1 0,9 0-1 0,4-7 8 15,-5 5 0-15,7 0-6 0,-5-1 0 16,5 1-2-16,-2-2 2 0,4 2 0 16,0 1 0-16,2-2 0 0,4 1-3 0,3 0 2 15,0 0 3-15,2-2-8 0,-1-1 2 16,3 2 4-16,4-3 4 0,-5 5-7 0,5-4 6 16,-3-1-7-16,6 0 5 0,-4 2-7 15,4-1 0-15,-2-1 5 0,0 2-7 0,5-4 16 16,-5 2-12-16,0 0-3 0,5-2 4 15,0 0-9-15,-7 2 9 0,7-2-12 0,-3 3-4 16,3-3-10-16,-5 3-12 0,5-3-16 16,0 5-14-16,0-5-30 0,0 0-173 15,0 0 210-15</inkml:trace>
  <inkml:trace contextRef="#ctx0" brushRef="#br0" timeOffset="25808.67">10698 10551 710 0,'0'0'-24'15,"0"0"16"-15,2-2 13 0,-2 2 3 16,0 0 14-16,0 0 10 0,0 0-3 0,0 0-3 16,-4-7 17-16,4 7-3 0,0 0 8 15,0 0 0-15,0 0 1 0,-7-4-3 0,7 4 7 16,0 0 2-16,0 0-7 0,0 0 0 15,0 0-2-15,-6 0-5 0,6 0-6 0,0 0 5 16,0 0-6-16,0 0-3 0,0 0-4 16,0 0 0-16,0 0-1 0,0 0-2 0,0 0-1 15,0 0-3-15,0 0-2 0,0 0-3 16,0 0 2-16,0 0-2 0,0 0-4 0,15-5 4 16,-15 5-6-16,6 0 2 0,0-2-4 15,-6 2 1-15,11-2-4 0,-3 0 1 16,-1 2 1-16,0-3 0 0,4 2 0 0,-2 1-5 15,1 0-1-15,3 0 4 0,-3-2-4 16,5 2 3-16,-1 0-3 0,6 0-1 0,-4-2 4 16,8 2-4-16,-4 0 2 0,5 0 1 15,5 0-3-15,2-2 4 0,-2 2-1 0,2 0 6 16,1 0-4-16,2 0-3 0,-2 2 0 16,1-2 4-16,-1 2-2 0,1-2-2 0,-1 0-8 15,-1 2 7-15,3-2 3 0,-3 0-1 16,3 1-8-16,-5-1 6 0,4 0 0 15,-5 0 4-15,2 0 0 0,1 3-4 0,-2-3 1 16,-2 2 0-16,2-2-4 0,4 2 7 16,-5-2-3-16,0 0-6 0,1 2 5 15,2 0 0-15,-4-2 6 0,4 0-2 0,0 1-4 16,-2-1-2-16,-2 0 1 0,4 0 3 16,1 0-2-16,1 0-1 0,-1 0 1 0,-1 0 1 15,15 2-1-15,-10-2 3 0,-4 0-2 16,14 2 0-16,-9-2-6 0,-4 0 4 0,-1 0 1 15,0 2-3-15,1-2 7 0,-1 0-4 16,1-2 1-16,-1 2 2 0,4 0 0 0,-4 0-2 16,11 0-1-16,3-2 0 0,-12 0-2 0,11 1 0 15,-2-1 5-15,-2-2-5 16,-6 2 1-16,3-2 1 0,4 0 3 0,-8 0-1 16,-3 2 0-16,2 2 3 0,7-5-10 15,-5 3 2-15,-6 2 5 0,1-2 0 0,3 2 0 16,-3-1-3-16,1-1 6 0,12 0-4 15,-6 2-4-15,-7 0-1 0,2 0 1 0,0 0 5 16,12 2-1-16,-8-2 3 0,-7 0-8 16,4 2 8-16,-5-2-6 0,3 0 5 0,-1 1-4 15,0-1 3-15,-1 0-2 0,-1 0 2 16,1 0-2-16,-3 0-1 0,1 2 2 16,-3-2-1-16,-2 0 1 0,8 0 1 15,-10 2-5-15,4-4 1 0,-1 4 6 0,-1-4-4 16,-5 4-1-16,6 0 2 0,-4-2 2 0,3 1-3 15,2 1 1-15,-1 0 3 0,3 0-4 16,-4 0 1-16,7 2-5 0,-10-4 6 0,5 4-3 16,0 0 2-16,3-2-5 0,-1 1 3 15,-3-1-3-15,1 4 7 0,0-1 2 0,-2-3-5 16,0-2 0-16,-2 4-2 0,2-2 6 16,0 2-2-16,-2-2-2 0,-2 2-1 0,7-3 3 15,-8 1-1-15,5 0-1 0,1 0 0 16,-4 0-3-16,3 0 2 0,4-1 0 15,1 3 1-15,-1-2-1 0,3-1 5 0,-1-1-1 16,2 2-6-16,1-2-1 0,12 1 4 16,-2 1 0-16,2-1 4 0,-8 1-6 15,-3-2 7-15,1 0-7 0,10 0 3 0,5 0 5 16,-6 0-5-16,1 3 2 0,-6-3-3 16,-4 0 4-16,-1-3-8 0,14 3 7 0,-12 0-2 15,12 0 3-15,-10-2-3 0,9 4-2 16,-2-4-2-16,3 2 2 0,-9-1 8 0,6 1-10 15,-4 0 3-15,1 0-3 0,-1-2 6 16,-8 4-3-16,3-4 3 0,-5 2-3 16,4 0 1-16,-4 0-1 0,0 0-3 0,2 0 3 0,-9-1 0 15,0 1-1-15,2 0 7 16,-2-2-1-16,-2 2-3 0,1 0-1 0,-6-1-3 16,1 1 3-16,0-2 2 0,0-2-2 15,-4 4 5-15,1-1 4 0,-4-1 2 0,-2 2-3 16,0-2 4-16,4 2-2 0,-7-2 2 15,5 2-1-15,-5 0 0 0,2-2-6 0,-7 2 3 16,10 0-1-16,-10 0-1 0,6-2-2 16,1 2 3-16,-7 0-4 0,6-1-2 0,-6 1 3 15,9 0-3-15,-9 0 1 16,0 0-1-16,5-2 0 0,-5 2 2 0,0 0-8 0,5-2 8 16,-5 2 3-16,0 0-6 15,7 0 0-15,-7 0 2 0,0 0-2 0,0 0-1 16,0 0 3-16,0 0-1 0,0 0-2 15,5-2 3-15,-5 2 0 0,0 0 1 0,0 0-4 16,0 0 0-16,0 0-4 0,0 0 2 0,0 0 0 16,0 0 2-16,0 0-3 0,0 0 0 15,0 0 2-15,0 0 0 0,0 0 5 0,0 0-4 16,0 0 0-16,0 0-7 0,0 0-3 16,0 0-1-16,0 0-1 0,0 0-9 0,0 0 5 15,0 0-8-15,0 0-6 0,0 0-8 16,0 0-2-16,0 0-1 0,0 0-4 0,0 0-8 15,0 0-2-15,0 0-10 16,0 0-14-16,0 0-6 0,0 0-20 0,0 0-2 16,0 0-13-16,0 0-47 0,0 0-164 15,0 0 155-15</inkml:trace>
  <inkml:trace contextRef="#ctx0" brushRef="#br0" timeOffset="30115.07">8645 12182 820 0,'0'0'-35'0,"0"0"8"16,0 7 11-16,0-7 7 0,0 0-1 15,0 0 3-15,0 0 6 0,0 0 4 16,0 0 6-16,0 0-8 0,0 0 7 0,0 0-4 15,0 0 2-15,0 0 3 0,6 1-1 16,-6-1 4-16,0 0-4 0,6 1-2 0,-6-1 8 16,5 4 3-16,-1-2-1 0,-4-2 9 15,8 1-10-15,-3 2 7 0,0-3 2 0,-5 0-5 16,12 4-3-16,-6-3-2 0,4 1 4 16,1-2-9-16,-3 2 3 0,2-2-2 0,3 0 9 15,2 2-7-15,0 0-2 0,-1 0 0 16,5-2-1-16,-5 0-8 0,3 0 8 0,3 2-14 15,-4-2 16-15,5 0-1 16,0 0-8-16,3 0 2 0,-1 0 5 0,-3 1-4 16,5-1 2-16,1 0-5 0,-1 0 2 15,4 0 3-15,3 0-1 0,3-1-6 0,9 1-3 16,3 0 6-16,-12 0 1 0,12 0 11 16,1 0-11-16,-2-2 2 0,0 0 1 0,2 4 0 15,1-2-5-15,-3 2 7 0,3-2-3 0,-4-2 2 16,4 2 3-16,-3 2-7 0,0-2-5 15,-2 0-1-15,2 0 5 0,0 0-1 0,-7 1 5 16,-9-1-4-16,15 0-4 0,-8-1 4 16,5 2-1-16,-4-2 0 0,-4-1 5 15,-3 2-7-15,16-2 2 0,-3 0-1 16,-1-2 4-16,6 4-1 0,-3-2-2 0,-2 1 7 16,2-1-6-16,1 0 1 0,-1-2-4 15,-3 0-1-15,4 1 2 0,-1 2 3 0,-2 1-1 16,3-6-2-16,-4 5 7 0,6 1-8 15,-1-4 4-15,2 2-5 0,-6 0 6 0,4 1-7 16,-3-3 0-16,-8 4-3 0,10 0 5 16,-9-2 3-16,6 2 1 0,-1-4 6 0,-4 2-13 15,2 0 2-15,-2 2 1 0,-11 0 1 16,2-2 6-16,4 0-10 0,-3 2 10 0,11-6-6 16,-8 6 1-16,-6-1-2 0,4-1 1 15,0 0 3-15,-1 0-1 0,-1 2-1 16,1-2 0-16,0 1-5 0,-1 1 4 0,4-2 4 15,-4 2 0-15,11-4-3 0,-5 4-1 16,-6 0 3-16,-2 0 1 0,4-3-3 0,0 3 0 16,-4 0-2-16,4-2 0 0,0 1 0 15,-2 2 3-15,-2-1-6 0,0-1 7 0,-1 2-2 16,2 1 0-16,-3-2-2 0,-4 3 8 16,4-1-14-16,-5-4 8 0,2 2-4 0,2 2 0 15,-6 0-6-15,2-4 12 0,-4 2-8 16,2 0 12-16,-3 0-5 0,-1 0 3 0,0 0-9 15,-3 2 5-15,1-4-3 16,-2 4-2-16,-3-2 3 0,0 0 2 0,3 0 2 16,-5 0 7-16,-6 0-11 0,13 0 5 15,-13 0 1-15,10-2 2 0,-10 2 1 0,7 0-4 16,-7 0 4-16,8 0-6 0,-8 0 5 16,9 0-5-16,-9 0-5 0,0 0 0 0,8 0 4 15,-8 0 0-15,4 2-2 0,-4-2 4 0,0 0-3 16,0 0 0-16,0 0 7 0,0 0-9 15,0 0 9-15,11-2-5 0,-11 2 6 0,0 0-11 16,0 0 8-16,0 0 1 0,0 0-3 16,5 2-3-16,-5-2 3 0,0 0 0 15,0 0 5-15,0 0-4 0,0 0-2 16,0 0-1-16,0 0 0 0,0 0 0 0,0 0 0 16,5-4 1-16,-5 4-6 0,0 0 10 15,0 0-3-15,0 0 0 0,0 0-4 0,0 0 5 16,0 0 1-16,0 0-6 0,0 0 3 15,0 0-3-15,0 0-4 0,0 0 13 0,0 0-15 16,0 0 11-16,0 0-4 0,0 0 1 16,0 0-3-16,0 0-1 0,0 0 3 0,0 0 0 15,0 0-1-15,0 0-4 0,0 0 1 16,0 0-10-16,0 0-2 0,0 0-21 16,0 0-15-16,0 0-13 0,0 0-20 0,0 0-18 15,0 0-48-15,0 0-207 0,0 0 129 16</inkml:trace>
  <inkml:trace contextRef="#ctx0" brushRef="#br0" timeOffset="33727.89">9466 13161 900 0,'8'0'-53'16,"-8"0"20"-16,4 1 2 0,-4-1 15 15,0 0 5-15,0 0 6 0,13 0 8 0,-13 0-1 16,8-1 12-16,-8 1-6 0,0 0-1 15,11 0 4-15,-11 0 8 0,8 0-2 0,-1 1-3 16,-7-1 1-16,8-1-8 0,-8 1 6 16,12 0 10-16,-6 0-1 0,-6 0 4 0,15-2-10 15,-6 2 3-15,-1 0-3 16,1 0 2-16,4 0 0 0,-3 0-3 0,0 0 3 16,3-2-3-16,-1 2-1 0,1 0 0 15,2-2 1-15,-1 2 0 0,1 0-1 0,0 0-4 16,2 0 0-16,-3-2 0 0,0 0-2 15,6 0 0-15,-3 2 1 0,3-1-1 0,3 1-4 16,1-5 0-16,5 5 6 0,-2-2 0 16,5 1-6-16,12-1 1 0,2 0 2 0,-9 2-4 15,10-2 4-15,1 4-3 0,-6 0 4 16,7-4-13-16,-3 6 13 0,4-4-9 0,-6 3 1 16,4 0 10-16,1-1-4 0,-4-2-7 15,-2 3 5-15,3-3-1 0,-10 2-1 16,10 0 2-16,-10-2-1 0,10 2 2 0,-8-4-4 15,5 4-6-15,-4-2 9 0,2 0-10 16,6 0 11-16,-10 0-8 0,-2 0 3 0,12 0 1 16,0-2-2-16,-2 2 5 0,4 0-8 15,-5-2 5-15,2 0 2 0,0 2 2 0,-2-2-2 16,4 1-5-16,-4 1 4 0,-4 0-3 16,8 0 9-16,-1 0-6 0,3 0-3 0,-3-2-1 15,3 2 2-15,-2-3-2 16,3 1 6-16,-3 1-7 0,2 1 4 0,2-2-2 15,1 2 8-15,0 2-9 0,-1-4 3 0,1 0 3 16,-1 0-7-16,-2 2 0 0,3-2 2 16,-3 2 5-16,-1 0-1 0,-4-2 2 0,4 2-2 15,-3 0-5-15,3-2 4 0,-12 2-1 16,7-1-2-16,0-1 0 0,-6 2 4 0,8-2 4 16,-2 0-1-16,0 0 1 0,3 0-6 15,-4-1-1-15,-1 1 5 0,3-1 1 0,1 3-2 16,-2-2 3-16,-2 1 2 0,-5 1 6 15,0-2-4-15,4 0-2 0,-3 4-7 0,-7-2 8 16,6 0-8-16,-7 0 8 16,5 0-5-16,-5-2 3 0,2 2 1 0,0 0-9 0,-1 0 1 15,1 2 4-15,-3-2-4 16,1 0 6-16,-2 0-3 0,2 0 2 0,-5 0-8 16,5 2 5-16,-1-2 0 0,-6 1-1 15,2-1 2-15,0 0 6 0,-1 0-4 0,-1 0 2 16,-3 2-3-16,0-2 3 0,-1 0 5 15,-3 0-6-15,1-2-3 0,3 2 3 0,-7-1-2 16,4 1 0-16,-2-2 5 0,0 0-8 0,-3 2 5 16,-1-2 1-16,1 2-1 0,0 0 9 15,-4 0-9-15,-3 0 6 0,2-2 7 0,-7 2-5 16,15 0 6-16,-9-2-2 0,-6 2-5 16,11 0 2-16,-11 0 6 0,6-2-6 15,-6 2-4-15,9 0-6 0,-9 0 5 16,0 0-1-16,10 0-2 0,-10 0 0 0,0 0 7 15,0 0-10-15,0 0 0 0,8-1 2 16,-8 1-5-16,0 0 4 0,0 0-6 0,7 1 4 16,-7-1 1-16,0 0-1 0,0 0-2 15,0 0-2-15,0 0 0 0,0 0-19 0,5-1-20 16,-5 1-25-16,0 0-27 0,0 0-29 16,0 0-33-16,0 0-93 0,10-2-161 0,-10 2 83 15</inkml:trace>
  <inkml:trace contextRef="#ctx0" brushRef="#br0" timeOffset="35032.69">20908 13266 1003 0,'0'0'-61'0,"0"0"16"16,0 0 12-16,-8-1 9 0,8 1 8 15,0 0 1-15,0 0 8 0,0 0 10 0,0 0-1 16,0 0 8-16,0 0 4 0,0 0 2 16,0 0 2-16,19-6-4 0,-19 6 5 0,10 0-6 15,-4-2 9-15,-6 2-8 16,14 0 12-16,-4 2-10 0,0-4 4 0,-2 2 9 15,5 2-9-15,1-2 5 0,1 2 0 16,5-2-8-16,-5-2 2 0,7 2-2 0,-5 0 3 16,8 0 2-16,-4 0-6 0,0 0 2 15,2-2 3-15,-2 2-5 0,4-2 0 0,-4 2-4 16,2-2-3-16,2 2 2 0,0-2 0 0,5 1 3 16,2 1-2-16,1 0 0 0,9 3-1 15,2-6 3-15,1 0-3 0,-8 1-6 0,7 1 6 16,5 1-3-16,-5 0 3 15,4-2-9-15,-3 0 6 0,2 2-1 0,0 0 1 16,3 5-6-16,-5-3-3 0,4 2 5 16,-3-4-3-16,3 0 6 0,-6 4-3 0,6 0-5 15,-6-2 2-15,0 2-1 0,1-3 4 16,-2 4 0-16,3-4 10 0,-10 1 0 0,-3 0-1 16,11 0-5-16,1-1 6 0,-6-1 0 15,-4 2-4-15,7-2 0 0,-1 0-2 0,4 0 4 16,3 0-5-16,-9 0-2 0,6-2 2 0,-6 2-4 15,4-1 1-15,-5-1-1 0,-6 0 1 16,3 0 2-16,-1 4 0 0,-3-4-5 16,2 2 3-16,-5 0-2 0,3-1-1 15,-10 1-1-15,1 0-1 0,-4 0 1 0,0 0-5 16,0-3 6-16,-2 3 2 0,-5 3-6 16,0-6 8-16,1 3-1 0,-2 3-2 0,-1-6 4 15,-8 3-5-15,12 3 0 0,-5-3-2 16,-7 0-10-16,10-3-14 0,-10 3-17 0,6-2-24 15,-6 2-26-15,0 0-38 0,7-1-99 16,-7 1-139-16,0 0 120 0</inkml:trace>
  <inkml:trace contextRef="#ctx0" brushRef="#br0" timeOffset="36691.37">9613 14079 932 0,'0'0'-59'0,"4"-4"8"16,-4 4 9-16,1-3 9 0,-1 3 10 0,5-2 3 15,-5 2 12-15,9-5-4 0,-6 4 10 16,7-1-3-16,-7 0 5 0,7 0 1 0,-3 0-1 16,3 1 2-16,1 1-1 15,0-3 2-15,4 2 2 0,-2-1 2 0,1 0 2 16,0 2 1-16,3-2 1 0,4 0 2 15,-2 0-1-15,2 0-11 0,2 2 14 0,0-2-8 16,4 1 5-16,0-4-2 0,1 5-1 16,4-1-2-16,-4-1 0 0,2 2-3 0,2-2 5 15,1 0-5-15,-1 0-1 0,14 0 4 16,-2 0-6-16,0 1-1 0,3-1 4 0,-4 2 4 16,6 0 0-16,-8 0-2 0,8 0-5 15,-5 0-1-15,2-2-2 0,-9 2 11 0,-2 0-2 16,-2 0-2-16,3 0-2 15,-5 0 4-15,13 0-9 0,2-2-2 0,-2 0 3 16,5-2 6-16,-6 2 0 0,6 2-4 16,-1-1-6-16,2-4 7 0,3 2-5 0,1-1 1 15,1 0 1-15,10 0 1 0,0 1 3 16,4-1-5-16,-12 4-2 0,10-4 9 0,5 2 1 16,-16 2-7-16,14-1 2 0,-11 1 7 15,-1 1-7-15,-1-1 3 0,2 0 4 0,-1 2-2 16,-1-2-8-16,-2 0 0 0,4-2 7 15,-4 4-4-15,-2-2-6 0,1-2 1 0,-2 1 0 16,0-1 3-16,1-1 5 0,-1 1 1 16,1-1-5-16,-1-1 8 0,0-2-11 15,3 3 6-15,14-3-6 0,-14 2 0 0,8-2 9 16,-6 3-8-16,8-1 6 0,-11 0-6 16,-1 0 7-16,1 3 1 0,-1-1-4 0,-3-1 8 15,2 1-9-15,-2-1 5 0,3 1-5 16,-7 2 1-16,2-3-2 0,-3 0-2 0,-1 1 1 15,-11 1 5-15,7-5 5 0,-6 4-9 16,-7 0-7-16,-4 0 4 0,2-1 6 0,-2 0 1 16,-4 1 0-16,-2 1 5 0,-2-1-5 15,0 1 14-15,-5-1-3 0,1 0 10 0,-1 2-6 16,0-2 1-16,-1-1 4 0,-5 2-6 16,5 1-1-16,-4-2-5 0,0 2 0 15,2-2-4-15,-7 2 0 0,10-2 5 16,-10 2-6-16,6 0-1 0,-6 0-5 0,9 0 4 15,-9 0 5-15,6-2 0 0,-6 2-5 16,6 0-6-16,-6 0 1 0,0 0-13 0,0 0-18 16,0 0-12-16,0 0-24 0,6-2-29 15,-6 2-58-15,0 0-133 0,0 0 195 0</inkml:trace>
  <inkml:trace contextRef="#ctx0" brushRef="#br0" timeOffset="40776.08">9346 15781 712 0,'-2'-1'-48'16,"2"1"9"-16,0 0 2 0,-2-5 0 16,2 5 14-16,0 0 2 0,0 0 8 0,2-7-4 15,-2 7 8-15,4-1 0 0,-4 1 8 16,4-7 7-16,-4 7 2 0,7-1 1 0,-3-3 4 15,-4 4 7-15,6-4 0 0,-4 2 10 16,-2 2-13-16,8-3 5 0,-1 1-7 0,-2-1 4 16,-2 1 3-16,6 0 6 0,-6-1-7 15,7 1 2-15,-5-2-6 0,4 2-6 0,-3-1 3 16,4 1 3-16,2 0 2 0,-4 0-9 16,4 0 5-16,1 0 0 0,2-1-2 15,-1-2-3-15,3 2 0 0,-3 1 4 16,1 0 0-16,4 0-10 0,2 1 7 0,-2-2 2 15,4 2-1-15,1-1 1 0,-4 2-11 16,3-2 3-16,2 2-4 0,0 0 4 0,1 0-4 16,-3 0 4-16,7 0 3 0,-5 0 5 15,6 0-12-15,-4 0 2 0,3 0-3 0,-1 0 6 16,3 2-2-16,-7-2 9 0,2 2-11 16,-2-2 3-16,1 0-7 0,-1 0-4 0,4 1 9 15,-4-1 3-15,0 0-6 0,5 3 4 16,-5-3-5-16,2 0-3 0,5 1 8 0,-7-1 1 15,-2 2-13-15,7-2 7 16,-3 2-1-16,-2 0 1 0,5-2 4 0,-2 1-6 16,2-1 2-16,-1 2-2 0,3-2 6 15,-3 2 3-15,0 1-3 0,3-3-4 0,0 0-1 16,-1 2 4-16,3-2-13 0,-3 1 11 16,5 1-5-16,-5-4 12 0,5 4-3 0,-3-2-1 15,2 0-6-15,8 0 3 0,4 2 1 16,-10 0-2-16,-3 0 4 0,-3-2-5 0,3 0-1 15,-3-2-2-15,5 4 1 0,-5-4 13 16,6 2-8-16,-4 0 2 0,11-2-3 0,-6 0 5 16,-5 2-4-16,-2 0-5 15,4 0 15-15,8-2-16 0,-5 4 0 0,-4-4 1 16,-1 1 4-16,-1 1 0 0,2-2-2 16,-6-1 8-16,17 1-5 0,-8 0-6 0,-5 1 9 15,13-1-1-15,-10 2 2 0,-2-2-3 16,9-1 5-16,-4 0-9 0,-4 3 1 0,8-1-2 15,3-1 3-15,-2 0-1 0,-6 2-1 16,0 0 0-16,-7 0 5 0,2-2-4 0,1 2 7 16,-1-2-1-16,15 0 0 0,-16 2-6 15,0-2 0-15,1 2 6 0,-1 0 3 0,-1-2 0 16,2 4 4-16,-4-4-8 0,2 4 0 16,2-4-2-16,-3 4 4 0,2-2 2 15,1 0-2-15,0-2-4 0,-4 4 0 0,2-2-4 16,2 0 0-16,0 0 13 0,-2 2-16 15,4-2 7-15,-5 2 3 0,3-2-3 0,0 2 2 16,-2-4-2-16,2 4 6 0,0 0-7 16,-3-2 6-16,3 0-7 0,-1 0 4 0,0 2-3 15,-1-2 13-15,-1 2-18 0,1-1 2 16,0-1 6-16,-5 0 6 0,2 3-14 16,0-3-3-16,2 1 2 0,-3-1 15 0,-1 0-12 15,0 0 2-15,-2 0 0 0,2 0 0 16,-2 0 11-16,3 2 0 0,-8-2 0 0,5 0 5 15,1 0-4-15,-4-2-3 0,0 2 13 16,-4 0-12-16,1 0-3 0,0-1 5 16,0 1-1-16,-1 0-6 0,-4-3 1 0,5 2 0 15,-2 1 5-15,5-2-12 0,-6 2 5 16,7-2-3-16,-4 2 2 0,1-2 4 0,4 2 1 16,-2 0-7-16,2 0 3 0,-1 0 4 15,1 0-5-15,2 0 3 0,1 0-10 0,-2 0 6 16,7 2 0-16,-8 0 8 0,10-2-11 15,-9 0-1-15,7 2-1 0,0-2 11 16,-2 1-7-16,4-1-3 0,0 0 10 0,-2 3-8 16,4-2 3-16,-3-1-2 0,14 2-1 0,-10-2 0 15,-1 0 0-15,-1 0 9 16,-1 0-6-16,3 2-1 0,-3-2-5 0,2 0-4 16,-3-2 6-16,6 4-2 0,-7-2 5 15,7 0-3-15,-6 0 3 0,3 2 7 0,-4-4-13 16,2 4 8-16,0-2-8 0,-3 0 9 15,-2 1-5-15,-3-1-1 0,-4 0 4 0,0 0-2 16,-4 0-5-16,1 0 4 0,-2 0-5 16,-3 2 0-16,1-2 5 0,-3 0 6 0,1-2-6 15,-5 4-2-15,2-2 9 0,1 0-2 16,-3-2-5-16,-6 2-2 0,12 0 5 16,-7 2 5-16,-5-2 2 0,10-2 5 15,-10 2-1-15,11-1-2 0,-11 1-4 0,6 0-2 16,-6 0 2-16,8 0-1 0,-8 0-5 15,0 0 11-15,9 0-4 0,-9 0-9 0,0 0 0 16,8 0 2-16,-8 0 4 0,0 0-3 16,7 0 1-16,-7 0 0 0,0 0-2 0,0 0 1 15,0 0-4-15,8-2 1 0,-8 2 2 16,0 0-2-16,0 0-2 0,0 0 10 0,0 0-8 16,0 0 4-16,0 0-7 0,0 0 2 15,0 0 3-15,8 0-4 0,-8 0-1 0,0 0-8 16,0 0-26-16,0 0-32 15,0 0-33-15,0 0-47 0,0 0-259 0,7-2 80 16</inkml:trace>
  <inkml:trace contextRef="#ctx0" brushRef="#br0" timeOffset="42385.88">20041 15809 1019 0,'0'0'-71'0,"0"0"6"16,11-1 10-16,-11 1 6 0,0 0 3 0,8-2 7 16,-8 2 9-16,11 0 11 0,-5 0 2 15,0-2-2-15,3 2 3 0,-9 0 6 0,14 2-2 16,-3-2 3-16,2 0 5 0,-1 0 2 15,1 0 1-15,-1 0 7 0,-1 0-2 0,8 0 2 16,-4 0 3-16,1 0-5 16,1 0 5-16,2 0 0 0,-3 0 5 0,1 0-1 0,6-2 3 15,1 2-3-15,-4-2 2 16,3 2-2-16,4-3 7 0,3 3-2 0,2-5 3 16,-2 4-2-16,0 1-1 0,4-2-5 15,10 0-1-15,5 2 4 0,-1-4 0 0,1 4-12 16,-4-2 11-16,5 2-3 0,-1-2 4 15,-3 1-7-15,-4 1 3 0,5-5-4 0,-10 5-5 16,8-2 5-16,-10-1 1 0,-2 1 2 16,9 1-6-16,-6-1 2 0,-5-1 4 0,14-2-3 15,-1 1 3-15,-6 2-6 0,6 0 7 16,-1 0 0-16,2 1-3 0,0-4 0 16,4 3-11-16,-3-1 6 0,0 1 5 15,2 0-4-15,4 1 1 0,0 1-5 0,3 0 5 16,-2 0-8-16,1 0 10 0,-1 0-2 15,1 1-5-15,-1 1-2 0,2 0 5 0,-3-1-1 16,0 3-8-16,-5-1-1 0,1 0 2 16,3-1 4-16,-7 0-3 0,5 0-5 0,-6 0 8 15,-4 0 0-15,-9-2-4 0,5 2 5 16,-2-2 0-16,1 0-3 0,-1 0 6 0,1 0 0 16,-3 1-3-16,15 1-2 0,-10 1 0 15,-2-3 7-15,-5 2-8 0,0-2-2 0,1 0 8 16,-8 1-4-16,5-1 6 0,-5 2 6 15,-3-2-11-15,0 0 4 0,-2 0-9 16,-2 1 5-16,-5-1-1 0,3 0 4 0,-5 0 0 16,2 0-5-16,1 0 1 0,-5 0-2 15,3 0 7-15,-3 0-8 0,-6 0 7 0,12 0-8 16,-5 0-1-16,-7 0 2 0,10 0 7 16,-10 0 0-16,8 0-7 0,-8 0 7 0,9 0-16 15,-9 0-13-15,6 2-24 0,-6-2-16 16,0 0-34-16,0 0-188 0,5 2 195 0</inkml:trace>
  <inkml:trace contextRef="#ctx0" brushRef="#br0" timeOffset="47829.18">19221 15862 722 0,'-5'-4'-18'0,"5"4"10"15,-4-3 10-15,0-1 10 0,0-3 10 0,-1 3 21 16,4-1 5-16,-3-2 1 0,-3 2 13 15,5-1 0-15,-2 3-5 0,-3-3 0 0,5 2-1 16,1 1-6-16,-1-2-2 0,2 5-7 16,-5-7-4-16,3 5-1 0,-1-2-1 15,3 4-2-15,-5-3-4 0,0-1-7 16,5 4 1-16,-5-5-1 0,0 4-4 0,-2-2 2 16,-1 1-6-16,-2-1-4 0,1 1 0 15,-4 1 2-15,-2-1 1 0,3 2 1 0,-2 0-2 16,-1 0 1-16,-2-2-1 0,-2 2-2 15,4 2 5-15,-1-2-6 0,-3 2-2 0,2-2-2 16,-1 3 4-16,-4 0-1 0,6 0-1 16,-6-1-1-16,5 1-1 0,-1 4 1 0,-1-2-2 15,-4 1 2-15,2 4-3 0,-2-2 2 16,-7 6 1-16,3 3-3 0,0 0 7 0,-2 2-7 16,-1-1 10-16,3 4 5 0,-3-5 1 15,5 5 3-15,-2-3 0 0,0-1 0 16,8-4 6-16,0-1-7 0,0-1-2 0,0 1-1 15,0-1-5-15,2 2-2 0,3-5 0 16,-1 1 2-16,1 0-3 0,-1-2-2 0,0 2 2 16,0-1-1-16,0 2-4 0,3-4 2 15,-3 2-4-15,3 0 3 0,-1 1-4 0,3-1 2 16,0 3-3-16,-3-1 1 0,2-1-1 16,0 3 1-16,3-2-2 0,-1-1 0 0,6-1 4 15,-4 1 0-15,4 1-2 0,0-1-5 16,-1 0 4-16,2 0-3 0,-1 0 4 0,3-3-1 15,-2 2 2-15,2 1-3 16,0-1 2-16,2-1-5 0,-2 2 0 0,5 1 8 16,-1-4-5-16,-1 5 2 0,0-3-2 15,4 3-3-15,-1-1 4 0,4 2-2 0,1 3 1 16,-1-5-3-16,1 2 4 0,3 0-3 16,4 2 2-16,-4 1 0 0,2-3 2 0,6 1-1 15,1 4-2-15,0-3 3 0,4 0-2 16,2 2-2-16,3-4 6 0,-1 0-4 0,3-1 1 15,-1-1 0-15,6 0-2 0,-4 1 0 16,5 1 0-16,2-1 1 0,2 1 0 0,-2-2-1 16,2-1 0-16,13 4 1 0,-14-3-7 15,6-5 6-15,-3 2-1 0,6 0 0 16,0-3-1-16,-2 4 3 0,4-7 0 0,9 3-2 16,-6-3-1-16,12 1 4 0,1-1-3 15,-2 0 1-15,8 0 1 0,-5-2-3 0,1 1 5 16,2 1-4-16,-4 2-3 0,4-2 11 15,-6-1-10-15,2 5 3 0,2-5 1 0,0 1 0 16,-5 1-3-16,1-1 2 0,-1-1-3 16,1 2 4-16,1-1 2 0,-2 2-3 0,3-3-1 15,-3 3 2-15,0 0-2 0,-12-3 1 16,-1 1 2-16,3 3-3 0,9-1 2 16,-11-2-3-16,2-1 5 0,-2 0-1 15,-5-1 1-15,5 0-5 0,-3-1 3 0,3 1-3 0,-3 0 4 16,0-1-2-16,1-1-3 15,-2 2 4-15,-1 0 1 0,-2-2-3 0,3 2 0 16,-3 0 1-16,0 0 3 0,1 0-2 16,1 0 0-16,-5 0 0 0,7 0-2 0,-7 2 4 15,4-2-4-15,-6 0 3 0,4 2-4 16,-7-2 3-16,6 0 2 0,-8 0-5 0,8 0 1 16,1-2 1-16,-4 0 0 0,6 2 0 15,-6 0 1-15,4-3 0 0,-3-1 0 0,-1 2 2 16,4 1-4-16,-2-3 2 0,-2 0 0 15,4 3 0-15,-3-1 1 0,-3-2 0 16,3 4 1-16,-8 0-4 0,0 0 4 16,-3 0-2-16,1 0-4 0,-1 0 4 0,1 0-1 15,-3 0 1-15,3 0-3 0,-2 0 0 16,-3 0 5-16,5-3-6 0,-4 2 5 0,-3-1 1 16,0-1-3-16,2 0 0 0,-2-3 4 15,5 3-2-15,-5-3-1 0,1 1 0 0,1-2 0 16,0 4-1-16,0-1 1 0,11-2 1 15,-3 3-1-15,0-4 2 0,-6 1-4 0,-4 1 1 16,1 0-2-16,-3 1 7 0,2-1-4 16,-1-1 0-16,-10-1 0 0,9-1 3 15,-3-1 1-15,-4 1-3 0,6-2 3 0,-8-3-6 16,5 3 4-16,-3-3 1 0,-2-1-2 16,3 1 0-16,-2-3 4 0,-2-2-3 0,-2 2 0 15,2-1 0-15,0 1-2 0,7-9 0 16,-10 4 2-16,1 2 1 0,-1 1-1 0,-2 0-4 15,-2-3 3-15,2 5 1 0,-5-5-2 16,2 4 0-16,-2 0-3 0,-4-2 2 0,-1 4 0 16,0-3 0-16,0 2 1 0,-4-4-2 15,-2 6 0-15,-2-7 3 0,-3 4-4 0,-3-4 5 16,-8-3-4-16,-1-1-4 0,-6 2 0 16,-1-1-4-16,-10-2 1 0,-1-3-4 15,-10 2-1-15,1 1-1 0,-3-1 0 16,-1-1 1-16,-3 6 0 0,1-1-3 0,-3 1 5 15,-2 3-1-15,2-1 6 0,0 2-1 16,1 1 0-16,1 2 2 0,-2 1-1 0,11 5 2 16,0 2-6-16,-4-2 8 0,0 3-5 15,-10-2 4-15,-5 4-2 0,2-2-5 0,-9 3-1 16,1-4-5-16,-2 6 1 0,-7-3-4 16,-3 3 5-16,-7-4-8 0,-5 0 6 0,-2-3-1 15,-20 2 2-15,23 1 1 0,-23-6 6 16,27 5 1-16,-2-2 3 0,-2 1-2 15,1-1-1-15,3 3 3 0,0-1-1 0,-1 0 0 16,3 3 3-16,4 1-2 0,2-4-1 16,7 4-17-16,0 0-22 0,19 2-16 0,-1 0-13 15,7 4-27-15,4-2-9 0,1 4-36 16,16-5-217-16,5 5 123 0</inkml:trace>
  <inkml:trace contextRef="#ctx0" brushRef="#br0" timeOffset="49800.88">10754 16669 939 0,'-11'-7'-39'0,"1"0"-1"0,2-2 8 16,-1 4 0-16,1 1 4 0,0 1 6 16,-1-3 5-16,3-1 12 0,-5 2 6 0,1 0 3 15,0-1 5-15,2 2 3 0,-4-2-6 16,2 1 6-16,2 2-3 0,-2-2 0 0,-3 0-4 15,1-1 7-15,-2 4 2 0,0 0-2 16,-3 1-6-16,-4-1 6 0,-2 2-12 0,0-3 1 16,-2 3-3-16,-7 0 2 15,0 0 5-15,-9-4-9 0,-5 2 10 0,10 2 2 16,-10-1 1-16,1-1-7 0,0-2 7 16,-2 1 2-16,1-1-6 0,-3 0-2 0,1 0 4 15,-6 1 5-15,8 0-5 0,-8-1 2 16,1 3 5-16,-14-3 2 0,12 0-8 0,-12 1 0 15,2-3 1-15,6 4 2 0,-10-4-1 16,-1 5 2-16,-3-4-3 0,-1 2 8 0,1-1-2 16,-1 4-10-16,1-2 1 0,-1 2 5 15,-1 0 1-15,2 0 2 0,-1 0-5 0,3 4-4 16,6 1 5-16,10-3-2 0,-10 4 7 16,10 0-8-16,5 0-3 0,0-1 4 15,1 2-2-15,-1 0 0 0,2 2-9 16,2 0 6-16,2 2 5 0,-2-1-4 0,3 1 1 15,-1-1-9-15,-8 9-3 0,14-4 6 16,-4 0-2-16,2 2-1 0,0-2 9 0,3 3-7 16,1 0-1-16,0 1 1 0,1-1 0 15,4 2 0-15,1-4-5 0,5 2 12 0,1-2-3 16,9-4-4-16,0 1 5 0,2 0-3 16,2 1 3-16,3-2-2 0,3 4 2 0,2-5-4 15,0 5-1-15,1-2-1 0,2 2 2 16,5 0-1-16,-2 2 10 0,8 2-10 15,-3 1 6-15,5-2 1 0,0 0-9 16,6 6 5-16,4-4-9 0,-4-5 9 0,4 5-5 16,2-2 1-16,2-2 2 0,3-2-8 15,-5-4 12-15,6 4 3 0,-4-5-6 0,9 2 0 16,-3-1-6-16,5-2 12 0,1 0-4 16,1 1-3-16,1-2 0 0,1-1 3 0,0 1-8 15,5 0 3-15,-2-1 1 0,5 1 4 16,4-5-1-16,11 3-2 0,-10-5 1 0,15 3 2 15,4-4 2-15,3 0-6 16,5 0-1-16,1-2 11 0,6-4-4 0,-1-2-5 0,3 0 1 16,1 3-3-16,28-3 10 0,-5-2-5 15,-16 5-3-15,-3 1 5 0,23-3-1 16,-20 2 1-16,3 2-4 0,-7 1-3 16,7-2 10-16,-4 0-6 0,-2 1 7 0,6-3-3 15,-8 2 0-15,2-1 0 0,-1-3-5 16,-1-2 5-16,-4 1-1 0,1-3-1 0,-3-1-1 15,-2 0 1-15,-4-4 1 0,-1 0-5 16,-4-2 1-16,-7-1 0 0,-3 1-4 0,-1-4 1 16,-10 2 4-16,-3 0-1 0,-2-2-2 15,-16 4 6-15,-2 1-4 0,-6-1-3 0,-5 4 10 16,-5 0-11-16,-4 1 7 16,-5 2-2-16,-3-2 6 0,0 1-7 0,-1 0 8 0,-4-3-4 15,-2 3 1-15,-2-2-6 16,0-3 3-16,-7 2 5 0,-2-3-4 0,1 1 1 15,-6-9 2-15,-6 4-4 0,-1 3 0 16,-3-3-4-16,0 3 3 0,-9-1-3 0,4 0 4 16,-16 1 2-16,-3 2 3 0,10 2-7 15,-12 0-7-15,5 6 5 0,-9-3-5 0,-6 4 3 16,0 1 7-16,-4 2-8 0,-1 0 10 16,-2 3-10-16,-3-1-2 0,-1 4 6 0,-2-4 3 15,-3 4-8-15,-2 2-6 16,2 2-1-16,1 1 4 0,-1 1-10 0,6 4-13 0,4 1 4 15,15 1-11-15,0 3-5 16,15-8-15-16,15 2-8 0,6 1-15 0,4-2-24 16,8-1-154-16,6 0 222 0</inkml:trace>
  <inkml:trace contextRef="#ctx0" brushRef="#br0" timeOffset="51143.57">15325 16571 649 0,'-18'-4'-36'0,"1"1"4"0,-3 0-2 16,4 3 3-16,-3 0 5 0,-1 0 6 0,-6 0 8 16,-1-2 1-16,-2 0 7 0,-3 2 5 15,1 0 9-15,-6 0 2 0,7 2 1 0,-15 3-3 16,-1-3 13-16,3 1-5 0,0 1-6 15,-1 0-1-15,-3 1 8 0,4 1-2 16,-2-1 0-16,1 5 3 0,3-2 14 16,-3 0-10-16,1 1-13 0,4-2 4 0,1 3 6 15,0-3 14-15,0 3-13 0,7 1-1 16,1-4 8-16,-4 5-3 0,8-2 0 0,-8 2-4 16,2 0-8-16,5-3 10 0,-2 4-10 15,2-1-2-15,-5 3 4 0,7-4 4 0,4-1-7 16,-3 1 7-16,2 0-1 0,-6 4-4 15,8 0-6-15,0-6 5 0,1 3 4 0,5 1-6 16,0-4-7-16,2 1 10 16,0 1-7-16,-1 1-4 0,3-3-5 0,2 3 7 0,-3 1-4 15,5-2 1-15,-2 2 6 16,-1 1-9-16,5-3 8 0,-2 3-1 0,3-3-3 16,1 2 0-16,2-2 3 0,0 1-1 15,2-1-6-15,1 2 4 0,3-1 2 0,0 2-1 16,4 0-9-16,3 1-3 0,2 0 15 15,2 2-5-15,2-3-11 0,-1-1 10 0,10 4 2 16,-6-2-9-16,8-2-1 0,0 2 8 16,2 1-3-16,-4-3-1 0,8-2 1 0,-3 2 0 15,5-3 4-15,2-2-1 0,0-2 2 16,0 3-3-16,2-4-2 0,0-1 4 16,5 1 6-16,-4 0-10 0,8-3 4 15,-1 2 1-15,5 0-2 0,8 1 1 0,4-2-5 0,4 3-2 16,-1-4 6-16,-2 3-1 15,6 1 1-15,-3-1 0 0,5-2-6 0,-3 4 1 16,6 1 10-16,-2 0-4 0,-2-1-4 16,5 4 9-16,4-2-5 0,1 1 3 0,-5 0-6 15,5-1 5-15,1 1 6 0,-3 1-12 16,2-4 2-16,-1 0 2 0,-2 1 6 0,1 0-5 16,1-2-1-16,5 1-4 0,-6-4 1 15,6 1-3-15,-3 0 5 0,3-2-3 0,-2-2-1 16,5 0 4-16,-2 1-4 15,2-2 2-15,2 1 2 0,-4 0 3 0,0 0-1 16,0 0 1-16,-1 0-3 0,-4-2 1 16,2 2-4-16,-5-2 4 0,-3 2-1 0,-1-4-1 15,-1 2 2-15,-2-3-5 0,-1 2 9 16,-2-3-6-16,-5 1 3 0,2-8 0 0,-4 4-14 16,1-1 9-16,-8-3 2 0,3 1-4 15,-5-4 10-15,-4 1-6 0,-7 2-7 0,-3 0 16 16,-5-2-14-16,1 1 6 0,-8 1-3 15,-1-2 1-15,-8 2 1 0,-6-3 3 0,-3 5-2 16,1-4-3-16,-2 2 3 16,-5-2 8-16,-2 1-8 0,1 0 4 0,-5-4-6 15,-2-1 8-15,-1 1-3 0,-1-1-2 16,-4-2 4-16,-5-9-5 0,1 2 5 0,-3-1-7 16,-4 3-2-16,0-1 2 0,-5 1 2 15,4 1 4-15,-3-1-6 0,-4 1 3 0,-1 2-6 16,-3-2 5-16,-1 3 2 0,-6 1-10 15,-5-5 4-15,-6 1 2 0,1 2-4 0,-7-1 0 16,-4 1 0-16,1 3 1 0,-6-3-1 16,-3 4-2-16,-1-3-5 0,-6 5 7 0,2-3-6 15,-3 4 8-15,3 0 1 0,-3 2-6 16,3 2 2-16,4 1-5 0,-4 3-2 0,7 1 8 16,-2-1-13-16,10 6-8 0,2 1-3 15,3-2-12-15,2 3-11 0,0 3-17 16,1-2-20-16,6 1-1 0,-2 2-32 15,11 0-146-15,7 1 215 0</inkml:trace>
  <inkml:trace contextRef="#ctx0" brushRef="#br0" timeOffset="56988.73">9038 17355 700 0,'-3'-8'-24'0,"1"4"2"0,2 4 6 16,-3-5 1-16,-2 1 2 0,0 1-6 0,5 3 13 15,-5-4-9-15,0 0 7 16,1 0 8-16,0 2 4 0,0-2 2 0,-1 2-2 15,5 2 15-15,-10-5-17 0,4 3-1 16,-3 0-1-16,3 0 11 0,-3 0-11 0,1 1 8 16,0-1-1-16,-3 2 8 0,1-2-1 15,-3 0-2-15,1 0-1 0,-1 0 1 16,3 2 5-16,-3-2-4 0,1 0-1 0,-3 1 2 16,2-2-6-16,1 1-3 0,1 2 4 15,-4-2 0-15,2 1 0 0,1 1-3 16,-1-2-1-16,1 0 6 0,-1 2-13 0,1-2 7 15,-3 2-5-15,0-2 6 0,0 0 7 16,1 0-7-16,0 1-2 0,-1-1 8 16,-2 0-1-16,2 0-18 0,-2 0 2 0,-4 0 4 15,2 0 4-15,4 1-1 0,-5-1 4 16,-1-2-10-16,-3 2 0 0,2 0 5 0,-1 0 7 16,-1 0-10-16,1 0 5 0,-2 0-2 15,5 0-2-15,-4 1-1 0,-4-2 8 0,5 2-10 16,1-1 10-16,0 0-12 0,-1 0 8 15,5 0-1-15,-4 1 11 0,4 1-6 0,3-2-2 16,-4 2 4-16,4-3-4 0,-2 3 1 16,4 0 10-16,-2 0-11 0,-2 0 4 15,2 0 1-15,0 0-6 0,0 0-3 16,0 3 4-16,-1-1-3 0,2-2 2 16,-3 1 1-16,-5 1-2 0,4 0 4 0,-4 0-9 15,2 1 8-15,0-3 0 0,-3 3-2 16,3-2 7-16,-4 1 5 0,1 2-8 0,3-2 10 15,-4 2-4-15,3-2 2 0,-6 2-7 16,9-1 0-16,-6-1-1 0,1 2-6 0,-2 0 13 16,3-1-8-16,0 1 5 0,3 0-2 15,-5-2 2-15,4 1-1 0,3 1 4 0,-1 0 4 16,-4 2-7-16,5-2 2 0,-4 0 0 16,2-1-8-16,1 3 7 0,-1-1-9 0,1 0 7 15,-4 0 0-15,-1 1 2 16,4-1-1-16,-2 3-8 0,-1-1 2 0,2-1 3 15,1 0-6-15,0 0 0 0,0 0 6 16,3 0-5-16,-3 1 1 0,2-2-2 0,-1 3-2 16,3 0-1-16,-5-3 3 0,5 1-4 15,1 3 5-15,-1-2-4 0,2 2 1 0,-2-2-1 16,2 2 5-16,-2-2-3 0,-2 4-2 16,4-2 3-16,3 0-1 0,-5 0-4 0,3 1 10 15,-1-1-11-15,2 2 4 0,-2 0-1 16,3 0-2-16,4-4 3 0,-5 2 3 15,3 1-2-15,1-1 4 0,-1 2-9 0,4-2 2 16,0 3-2-16,-3 1 5 0,5-6-4 16,-1 7 4-16,0-1 0 0,3-1-4 15,0 1 7-15,-2 1-8 0,4 0 3 0,-2 2 1 16,5-2 1-16,-5 6-9 0,1-4 5 16,1 2-3-16,1 0 9 0,-1 0 0 0,3-2-4 15,-4 2 2-15,3-2-7 0,1 2 7 16,-2-2 0-16,2-3-1 0,2 5-3 15,-4-3 7-15,4 0-9 0,1 0 8 0,-1-2 1 16,1 2-4-16,1-1 3 0,-1-1-3 16,0 2-2-16,3-2-2 0,2 0 7 15,-3-1-10-15,2 3 6 0,-1-3-2 0,1-1 4 16,1 0-3-16,-1 1 0 0,1-3 8 16,2 3-9-16,-1-6 6 0,1 4-6 15,0-2 6-15,2 2-6 0,-2-4 2 0,-2 3 4 16,5-4 0-16,-1 2-2 0,-3 2-5 15,4-2 2-15,-3 0 6 0,3-1-4 0,2 1-1 16,-3 0 1-16,5 0 3 0,-2 0-7 16,3 0 3-16,-1 2 1 0,-4-2 3 0,6 1-10 15,-4-1 8-15,2-2-5 0,1 2 2 16,-5 0 4-16,7-1-4 0,-3 1 3 16,-2-2 3-16,0 1-7 0,0 1 2 15,-1-4 4-15,2 2 2 0,1 1-3 0,-2-3-5 16,2 1 5-16,-4 0-4 0,3 0 5 15,2-1-4-15,-2 0-1 0,3-1 2 0,-2 0 7 16,6 0-10-16,-3-1 0 0,7-2 1 16,-4 2 3-16,2-1 6 0,2 0-9 0,1 0 4 15,1 0-5-15,-1 0 3 0,3 2 2 16,8-4-7-16,-6 4 5 0,-5 0 4 0,-1-2-1 16,1 0-7-16,1 2 2 0,-3 0 5 15,1-1 3-15,0 3-6 0,-4-2-5 0,4-2 5 16,0 1 5-16,-3 0-1 15,0 1 8-15,3 0-12 0,8 4 4 0,-5-4-4 16,-3 0 1-16,13-1-4 0,-2 1-2 16,-7 2 6-16,5-2 2 0,-4 0 0 0,-6-1-3 15,0 1 0-15,4 1 2 0,-5-3-1 16,2 2-3-16,1-2-2 0,-1 0-1 0,13 2 12 16,-10-2-4-16,0 0-1 0,-5 0 8 15,2 0-5-15,-2 1-6 0,2-1 2 0,4 0-2 16,-2-1 6-16,-1 2-9 0,1-1 8 15,-1 0-7-15,11 0 1 0,-6 0 2 0,-4 0-7 16,-3-1 8-16,1 2-4 16,0 1-3-16,-2-2 7 0,5 0-2 0,-2 0 2 0,1 2 3 15,9-6-1-15,1 3-4 0,-6 1 5 16,-1 0-3-16,-4 0-3 0,2 0 9 16,9 0-5-16,-6 0-3 0,-2 0 0 15,-5 0 2-15,16 0 2 0,-10-2 0 0,-1 2-5 16,-4 0 1-16,3 0-3 0,-3 0 2 15,1 2 0-15,1-2 2 0,1 0-3 0,12 3 7 16,-12-1-3-16,10-1-4 0,-10 2 5 16,-5-1 0-16,4 1 0 0,-6-1 5 0,4 0-3 15,0 2-5-15,-4-1-3 16,0-1 11-16,-1 1-8 0,25 1 1 16,-28-2 3-16,-3-1-4 0,2 1 2 15,2-4-4-15,-1 2 2 0,-2 0 6 0,3 0-6 16,5-1 7-16,2 1-5 0,-5-2 2 15,2 2-2-15,0-2-1 0,1 0 4 0,2 2 0 16,-1 0-3-16,0-3-4 0,1 3 0 16,-1 0 0-16,1-2 6 0,-1 2 2 0,1 0-4 15,2 2 6-15,-3-2-3 0,3 0-1 16,-4 0-9-16,7 3 0 0,6-3 15 0,2 2-15 16,-8-4 4-16,-5 2 6 0,1 0-5 15,-1 0 6-15,2 0 1 0,7-3 1 0,-1 3-2 16,4 0 4-16,3 0-4 15,-4-2-3-15,2 1 3 0,1 1 0 0,-6 0-1 16,4-2 2-16,5 2-6 0,-6 0 8 16,6 2-1-16,-6-4 1 0,-3 2-10 0,2 2 11 15,3-1-6-15,-8 1 0 0,-3 1-2 16,8 1 6-16,-4-2-6 0,-7-1 4 0,11 1 0 16,-5-2-2-16,8 1-1 0,-10-1-1 15,-3 0 2-15,2 0-1 0,-3 0 2 0,3 0-5 16,-5 0 9-16,5-1-6 0,1 1-1 15,-1 0 0-15,12 0-2 0,-2 0 4 16,-6 0-5-16,-2 0 4 0,5 0-4 0,6-2 2 16,-9 4-1-16,8-2 4 0,-3 1-2 15,2-1 1-15,-1 2-4 0,-8 1 5 16,-5-3 2-16,3 0-4 0,0 0-2 0,-4 0 1 16,7 0-2-16,6-3 3 0,2 1 0 15,-8 2-4-15,12-1-1 0,-1-1 4 16,0-1 2-16,1 3 1 0,-1-2-3 15,1 2-2-15,-4-2 5 0,5 4-2 0,-3-2-5 16,1 0 5-16,1 2-5 0,-1-2 8 0,-1 2 0 16,5-1-3-16,-5-1 0 0,1 2-1 15,1-1 2-15,-3 1-9 0,5-2 9 0,-5 0-5 16,3 0 6-16,1 0-2 0,-5-2-2 16,8-1 3-16,-2 2 0 0,4-1-5 15,-3 0 7-15,0 0-4 0,4-3 4 16,-1 4 2-16,-1-1-4 0,1-2 1 0,2 2 3 15,-2-2-8-15,7-2 3 0,-7 3-1 16,0 0 4-16,-3-4 0 0,0 5-1 0,1-3 0 16,-1-1 2-16,13-4 0 0,-12 5-6 15,10-3 5-15,0-1 5 0,2-1 1 0,2-1-4 16,-2-2 0-16,2 5 3 0,0-7 2 16,-2 3-4-16,0 0 1 0,2-1 0 0,1 0-4 15,-1 3-3-15,0-3 2 0,-3 2-2 16,-4-1 0-16,-1 3 0 0,-13 0 1 0,3 0-1 15,-6-1-1-15,-3-3-3 16,-1 2 5-16,-9-1 4 0,0 3-4 0,2-4-4 16,-9-1 3-16,-3 2 3 0,2 1-6 15,-5-2 2-15,-1-1-5 0,5 2 5 0,-5-4-1 16,-1 1 1-16,0 2 4 0,0-2 1 16,-3 0-2-16,1 1 1 0,-3 1 1 0,2 0-3 15,-5 0 5-15,1-1 3 0,-3 1-4 16,2 2 3-16,-6-2 1 0,1 0-5 0,3-1 3 15,-1 3 1-15,-4-2-6 0,0 2-1 16,0-3 2-16,0 3 1 0,-2-3-2 0,0 1 1 16,-3 2 0-16,3-1 0 15,-1-1-3-15,-4 2 4 0,3 0-7 0,0 1 1 16,-4-3-1-16,-1 2 1 0,3 1 3 16,-5-1-1-16,0-1 1 0,-1 3-3 0,-1-3-2 15,-2 3 6-15,-2-4-10 0,-3 6 10 16,1-5-6-16,-4 3 0 0,0 0 0 0,-2 3 4 15,-2-2 0-15,-1 2-6 0,-7-3 2 16,-4 0 0-16,11 6 1 0,0-2 3 0,1 1 2 16,-2 0-7-16,-1 2 1 15,0 1 0-15,1-1 0 0,-2 0 4 0,1 0 0 0,-2 1 1 16,5-1-3-16,-4 0 0 0,-1 2 7 16,1 0-7-16,2-2-1 0,-18 2-2 15,3 0 4-15,4 0 0 0,7 0 0 16,-14-2 0-16,2 1-4 0,-4 1 2 0,3 0 3 15,-3-6-5-15,-3 3 3 0,0 1 0 16,-3 0 4-16,-13-5-2 0,-4 3 2 0,-2-3 1 16,1 2-6-16,-2-4 0 0,-4 2-2 15,2 0 0-15,-3-3 0 0,0 0 2 16,1 3 1-16,1-4 3 0,3 2-2 0,1 1 4 16,2-3-2-16,4 1-2 0,2 2-1 15,3-3 1-15,3 1 0 0,1 0-2 16,11 0 0-16,-1 1-2 0,3 0 4 15,-3 0 3-15,4 0-4 0,0 0-1 0,0-1 4 16,-2 1-3-16,3-1 0 0,0 0 4 16,2 3-3-16,-4-1 3 0,3-1-5 0,4 2 4 15,-1-1-4-15,0 0 2 0,0 1-1 16,9 1-1-16,-9-2 4 0,3 1-1 0,-3 1-1 16,0 1 3-16,-4-3-3 0,-1 3-2 15,0-1 3-15,-7 2 2 0,-10-4 2 0,-1 0-6 16,-2 3 2-16,2-1-3 0,-5-1-5 15,6-1 1-15,-1 2 4 0,-2-1 7 0,1 2-9 16,-1-5 7-16,15 4-3 16,-12-3 3-16,9 3-3 0,-1-2 0 0,-8 1 2 15,2-2 2-15,7 5-5 0,-11-4 0 0,-1 2 1 16,-3 1-3-16,1 1 5 0,-2 2-3 16,-3-1-4-16,15 1 2 0,-14-3 3 15,0 4 1-15,16-1-2 0,-12 0-6 0,10 0 10 16,2 2-3-16,2 0-1 0,-1-2 1 15,2 2-3-15,-1 0 3 0,3 0-1 0,2 2 0 16,-3-4 2-16,3 2-1 0,1 0-3 16,-2 0 5-16,-2 0-4 0,1-2 5 15,1 0 1-15,-3 2-4 0,4-1-2 0,0 1 1 16,-1-2 0-16,-1 0-3 0,6-2 5 16,1 2-7-16,0 0 11 0,7 1-6 15,1-1 3-15,-10-1 2 0,4 1-7 0,3 2 3 16,-6-1-1-16,-2-1 3 0,1 2-3 15,0-2 6-15,7 4-4 0,-11-2-1 16,1 2 4-16,2-1-6 0,2-1 5 0,-5 2-4 16,12 1 4-16,-8-1-3 0,2-1 1 15,-6 1 0-15,12 0 1 0,6 0-3 0,-11 2 1 16,3-2-2-16,8-1 4 16,-11 5-2-16,10-2 2 0,4-2-8 0,0-1 1 0,-4 4 2 15,5-3 4-15,-3-1-3 0,8 1 5 16,-6 2-4-16,3 0-6 0,4-2 3 15,-2-1 8-15,-4 3-1 0,4-2 0 16,0 2 0-16,-1 0-1 0,-1-3-3 0,0 4-4 16,0-2 2-16,-2 1 2 0,-1 0 1 15,3 1-3-15,-2-1 6 0,-3 2 0 0,-7 2-8 16,5-3 3-16,-8 3 5 0,0-5-6 16,0 5 6-16,-1-3-3 0,0 3-2 0,0-2 2 15,-1 0 1-15,5 1 0 0,2-1-2 16,8-3-1-16,0 3 1 0,2-2 2 0,0 0 2 15,5 0-6-15,0-1-2 0,3 1 5 16,0 2-1-16,4-3-6 0,-3 2 7 0,1 0-1 16,0 1-2-16,3 2-1 15,-3 1-12-15,0-2-10 0,1 3-9 0,1 0-11 16,0-1-1-16,1 2-17 0,-1 0-13 16,3 3-12-16,-2-3-10 0,0 1-12 15,2-1-28-15,2 0-183 0,-1 1 163 0</inkml:trace>
  <inkml:trace contextRef="#ctx0" brushRef="#br0" timeOffset="58068.45">5230 17432 914 0,'5'-16'1'16,"-4"7"19"-16,-1-3 0 0,2 4-2 0,-2 0 8 15,3 2-12-15,-3 1-11 0,0 2 12 16,2-1 2-16,-2 4 1 0,2-8-8 16,-2 8-2-16,0 0 2 0,0 0 15 0,13 13-3 15,-8 2 1-15,2 11 5 0,1 9 0 16,1 12-1-16,-5 14 4 0,3 5-5 16,-5 2-1-16,-2 3-1 0,0 3 4 0,0-2 4 15,-2-1 0-15,-1 2 3 0,1-5-6 16,0-2-6-16,2 0-1 0,0-13 0 0,-1-3 6 15,1 2-9-15,0-4-6 0,1 0 5 16,-1-1-3-16,2-5-6 0,3 1-5 0,-1-10 0 16,-3-5-39-16,4-1-43 0,-1-9-46 15,0 1-38-15,0-2-276 0,1-6 53 0</inkml:trace>
  <inkml:trace contextRef="#ctx0" brushRef="#br0" timeOffset="58416.03">5823 17130 1147 0,'3'-26'-58'0,"2"6"27"15,1 4 10-15,-4 3 3 0,-2 3 0 0,0 0 1 16,2 3 9-16,-2 1-3 0,0 0 10 15,0 3-14-15,0 3 11 0,0 0-11 16,0 0 8-16,10 13-9 0,-10 2 18 16,2 4-8-16,1 10 1 0,-1 12 9 0,0 4-10 15,4 16 4-15,-4 5 10 0,-4 3 10 16,0 4 4-16,-4 1 7 0,-1 2-9 0,1 2 1 16,0 3-5-16,-5-1 2 0,3-3-4 15,-1-3 1-15,-1-2 2 0,2-6-5 0,-1-4-1 16,1-3-5-16,3-12 5 0,-3 1-2 15,2-4 0-15,-5 10-6 0,1-9-28 0,4-5-46 16,-7-4-44-16,7-2-206 0,-2-6 164 16</inkml:trace>
  <inkml:trace contextRef="#ctx0" brushRef="#br0" timeOffset="58855.96">4533 17969 957 0,'-14'0'11'16,"3"-2"5"-16,3 2-9 0,-1 0-2 0,9 0-4 16,-8-2 6-16,8 2 1 0,0 0-7 15,-9 0 11-15,9 0 8 0,0 0 3 0,7-9 3 16,3 1 16-16,10-2-3 0,13-3-2 16,4-3-3-16,10-5 2 0,8-2-2 0,4 0-1 15,3-3-3-15,11-1-5 0,22-9 2 16,2 0-6-16,5-1 2 0,0-2-5 0,8 0-5 15,2 3 6-15,-1 0-1 16,0 2-5-16,3 2-4 0,-5 2-1 0,-7 1 1 16,0-1-10-16,-21 12-6 0,-10 1-5 15,-1 0-10-15,-10 5-22 0,-13 3-22 0,-10 2-25 16,-7 1 1-16,-9 0 0 0,-7 5-9 16,-1-2 1-16,-6 3-6 0,-2 3-188 0,-5-3 190 15</inkml:trace>
  <inkml:trace contextRef="#ctx0" brushRef="#br0" timeOffset="59210.94">4827 18304 783 0,'-12'7'-19'15,"-1"-3"-5"-15,5-1 10 0,-1 1 6 0,7-3 9 16,-4 1 13-16,2 2 6 0,4-4 1 16,-8 3 10-16,8-3 3 0,0 0-2 15,0 0 3-15,0 0-3 0,0 0 12 16,12-10-5-16,3 4 1 0,3-1 9 16,4-4 5-16,9-5 2 0,8-2-2 0,10-6-7 15,9-3 1-15,2-5-2 0,2 2-1 16,6-3 0-16,16-10 1 0,3 2-7 0,2-1-2 15,9 0-6-15,4-2 2 0,0 3-2 16,1 1-1-16,2 2-3 0,-4 1-5 0,1-2-3 16,-5 4-4-16,-5 2-2 15,-15 9-4-15,-9 3-33 0,-1 1-24 0,-5 6-35 0,-5 0-50 16,-20 3-47-16,-6 6-293 0,-10 1 21 16</inkml:trace>
  <inkml:trace contextRef="#ctx0" brushRef="#br0" timeOffset="59985.4">6458 17925 1258 0,'-12'-1'-45'15,"12"1"20"-15,0 0-2 0,-13-6 12 16,13 6 17-16,-7-4 1 0,7 4 4 0,-6-2 12 16,6 2-1-16,0 0-3 0,0 0-2 15,0 0-1-15,5-13 4 0,-5 13-2 0,10-5 7 16,-4 2 3-16,-6 3 12 0,19-7 0 16,-8 5-4-16,1-4 2 0,3 5-7 15,0-5 0-15,4 2-2 0,-3 2 2 0,8-2-7 16,-6 0 4-16,4 1-11 0,-2-1 3 15,8 0-2-15,-3 1 0 0,2-4 3 0,0 6-9 16,5-3 0-16,6-2-6 16,-7 3 6-16,-2-1 2 0,3 2-3 0,-2-2 0 15,7-4-2-15,-4 6 2 0,-8 1-2 16,-3 1-15-16,5-4-17 0,-2 0-17 0,-2 4-27 16,1-4-25-16,-3 4-37 0,-1-3-30 15,-3 1-244-15,0 0 83 0</inkml:trace>
  <inkml:trace contextRef="#ctx0" brushRef="#br0" timeOffset="60381.08">7105 17530 1046 0,'-2'-5'-33'16,"2"5"2"-16,-3-11 6 0,3 11 9 15,0-9-11-15,0 9 11 0,0 0 10 0,-2-9 0 16,2 9 2-16,2-7 2 0,-2 7-1 16,6-3 8-16,-6 3-5 0,14-4-6 0,-9 4 6 15,3 0-2-15,-8 0 5 0,17 6-5 16,-6-1 1-16,0 0 5 0,-3 6 3 15,0-4 18-15,1 7-6 0,-3 1-6 16,1 2 6-16,-4 1 1 0,2 6 0 0,-3 0-1 16,0 3 6-16,-4 2-9 0,-5 8 3 15,-1 3-2-15,-2-1 1 0,-7 0 2 16,-4 10-7-16,-4-2-6 0,-1-2 2 0,0-1 4 16,-6-5-7-16,2 1 6 0,1-2-30 15,-2-2-27-15,4-7-14 0,-3-4-30 0,5 3-55 16,0-5-142-16,0-1 196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27:47.141"/>
    </inkml:context>
    <inkml:brush xml:id="br0">
      <inkml:brushProperty name="width" value="0.05292" units="cm"/>
      <inkml:brushProperty name="height" value="0.05292" units="cm"/>
      <inkml:brushProperty name="color" value="#FF0000"/>
    </inkml:brush>
  </inkml:definitions>
  <inkml:trace contextRef="#ctx0" brushRef="#br0">3495 2873 886 0,'0'0'-44'0,"0"0"11"0,0 0 12 0,0 0 18 16,0 0 14-16,0 0 8 0,0 0 3 16,0 0 9-16,0 0 7 0,0 0 7 0,0 0 6 15,8-4-4-15,-8 4 2 0,0 0 1 16,0 0 4-16,15 2-5 0,-7-2 2 0,3 2-6 15,-1 2-4-15,3-2 1 0,4 1 5 16,-1 0-9-16,5 0-2 0,2 1-6 16,4 0 5-16,3 0-5 0,12 2-2 15,-2-3-4-15,3 3 1 0,2-2-2 16,-3-2 0-16,6-1-3 0,-4 3 0 0,1-2-4 16,0 0-1-16,6 2-2 0,-3-2-2 15,5 2 5-15,-6 0-3 0,7-3 0 0,-1 1 3 16,2 1-6-16,12 2 4 0,-12-2-5 15,0 1 1-15,2-2 0 0,0 0 1 0,-3 0 1 16,2-2 4-16,-4 0-10 16,3 0 3-16,-3 2-2 0,0-2 1 0,-4 0 4 0,-1 0 1 15,0 0-7-15,1-2 4 16,-6 0-2-16,-4 0-2 0,-7 2-1 0,4 0 1 16,-7 0 0-16,4 2 3 0,0-4-3 15,-4 2 3-15,0 0 1 0,-7 0 1 0,2 0-4 16,-2 0 3-16,3 0-3 0,-7 0 6 15,-1 0-4-15,-2-2 0 0,-1 4 2 0,-3-2 6 16,2 0 1-16,-7 0 4 0,5 0-3 16,0 0 0-16,-2 0-4 0,4 0-4 0,-3-2 4 15,1 0-1-15,-2 2-3 0,3-2 0 16,0 0-1-16,2 1-1 0,-5-2-3 16,4 0 0-16,-2 1-3 0,3-1 4 15,-1-1-4-15,3 1-2 0,-2 0 5 16,2-1-6-16,2-2 4 0,0 3 0 0,-1-3-1 15,1 2 0-15,0-1-1 0,2 0 1 16,-5 0-6-16,1 1 6 0,2-1-3 0,0-1 1 16,1-2 0-16,-3 1 0 0,2 1-3 15,2 0 2-15,-3-2 3 0,8 1-6 0,-8 1 4 16,8-1-3-16,-1 0 3 0,0-1 1 16,-1 0-4-16,5 3 2 0,-5-3 0 0,-1 5-1 15,4-6 1-15,-6 4-2 0,4-3 2 16,-4 2 0-16,0 3-1 0,-2-2 2 0,0-2 2 15,2 4-3-15,-3-3-1 16,3 1-2-16,-2 1 1 0,-1 0 3 0,1 1-4 16,1-2 3-16,0-2 1 0,-1 1-2 15,0 1-2-15,1-2 6 0,-1 2-2 0,0-3 0 16,3 3 1-16,-7 0-4 0,2 1 4 16,0-5-1-16,-2 3-2 0,1-2-1 15,1 1 4-15,0 0 2 0,-3-4-1 0,1 2-2 16,0-2 3-16,-1 1 0 0,-2-1-4 15,4-2 0-15,-6 1 0 0,4 1 0 0,-1-8-4 16,-1 6 1-16,-3 0 2 16,1-2 4-16,3-2-2 0,-5 1 0 0,1 4 2 0,-2-6-6 15,-2 3 1-15,2 0-2 16,-2 2 1-16,-1-3 2 0,0 2 0 0,-4-2-3 16,2 1 1-16,-2 0 4 0,2 2-5 15,-6-4 0-15,4 4 2 0,-3-4-4 0,-3 1 6 16,0-3-6-16,-1 4 0 0,-1-4-4 15,2 3 3-15,-6-4 1 0,2 4-1 0,-2-2-1 16,0 0 5-16,-2 0-1 0,-5-4-5 16,5 3-1-16,-1 4 3 0,0 0-1 0,0 0 1 15,-6-6-1-15,3 5 3 0,7-2-1 16,-13-2 4-16,10 4-6 0,-2-1 7 0,1 2-6 16,-5-4 2-16,2 2 1 15,4 1 4-15,-3 4-8 0,0-3 2 0,-4-4 2 16,-2 1 4-16,0-1-8 0,0 1 1 15,-3-2 1-15,1 0-5 0,-3 2-1 0,3 1-1 16,-3-3 6-16,3 2 0 0,0-1-4 16,-2 2 6-16,0 0-3 0,-1 0 0 15,0-2 2-15,1 0-2 0,2 2 2 0,0 0-2 16,-5 0 0-16,3 0 4 0,2 0-4 16,-3-2 0-16,-1 4 0 0,-1 0-5 0,0-2 3 15,5 7 0-15,-6-4-3 0,-1 0 4 16,3-1 0-16,-3 3 2 0,1 1-2 0,-1-2 4 15,1 2-4-15,-1 1 4 16,5 0 2-16,-7 1-5 0,6 2-1 0,-8-2 5 16,8 2 2-16,-9-2-3 0,6 5 1 15,-7-3 4-15,6 4-4 0,5-1-4 0,-2 2 7 16,1 0-3-16,0 2 1 0,2-5 0 16,-2 5-2-16,1 0 6 0,-3-1-7 0,4 1 5 15,3 0 1-15,0-2-2 0,0 4-2 16,0-2 1-16,-4 0 1 0,6 1 3 15,-7 3 2-15,1-3-3 0,-1 3 2 0,-1-2 1 16,-9 3-8-16,6 0 2 0,-6 1 4 16,5-2-2-16,-7 1 1 0,2 2 0 0,-2 2 1 15,0-4-2-15,2 1-2 16,0 4 2-16,0-6-5 0,-1 7 4 0,0-6-2 16,1 3 1-16,1-2-1 0,1 3 0 15,3-2 3-15,0-1-5 0,10 0 2 0,-14 2 2 16,3 1-5-16,7-2 7 0,1 0-6 15,-9 1 5-15,-1 4 0 0,4-2-3 0,7-1 3 16,2-3 2-16,-3-3-2 0,3 5 2 16,0-1-3-16,0 1 3 0,2 0-3 15,2-1 2-15,2-1-4 0,-4 2 5 0,2-1 2 16,-2 1-2-16,4-1-3 0,-2 5 2 16,0-5-1-16,3 4-1 0,-2 1-1 0,2-1 2 15,-1 0 4-15,-1-1-9 16,0 1 7-16,0 1-4 0,2-1-4 0,-3 2 8 15,-5 4-2-15,8 0-4 0,-1-4 3 16,-6 6-4-16,5-1-4 0,5-3 1 0,-9 4 1 16,5-1 1-16,-2 3 2 0,0-2-7 15,0 4 3-15,5-5 5 0,-8 5-8 0,3 0 4 16,-1-1-2-16,0 2 3 0,1 1 0 16,-1-3-2-16,0-1 3 0,-1 2 1 0,6-3-1 15,2-4 5-15,-1 0-2 0,-5 6 2 16,6-5-2-16,0 0-1 0,3 0-3 15,-1-1 3-15,3-3-4 0,0 2 11 0,-3 1-7 16,4 2 3-16,-4-2-6 16,3 3 6-16,2-4 5 0,-1-1-3 0,-1 7-5 15,4-4 4-15,-3-2-2 0,3 2 3 16,-1 0-4-16,3 0 7 0,0 0-10 0,0 0 3 16,2 2-1-16,-1-6-2 0,3 4 9 15,0-1-6-15,3-1 1 0,-1 1 3 0,0 2 0 16,3-4-4-16,-2 4 2 0,4-4 3 15,-1 4 0-15,1-4-8 0,1 4 6 0,-2-5 1 16,5 3 4-16,-3-2-1 0,4 6-1 16,-1-6-6-16,2 2 4 0,0 0 0 15,1-1 0-15,2 0-5 0,-1-1 4 0,0 1-2 16,2-3 0-16,2 2 8 0,0-1-2 16,2 1-2-16,8 1 0 0,-4-2 4 15,-4-2-8-15,2-1 5 0,0-1 1 16,4-2 0-16,5 7-3 0,-5-7 0 0,1 3 6 15,9-2-6-15,-1-1-4 0,5 0 0 16,-11 0 6-16,10 0 4 0,2-3-6 0,-4 1 5 16,-2-1-4-16,2 2 2 15,4-3-4-15,-9 2 1 0,7-2 1 0,2 2 1 0,-6-3-2 16,-2 1 1-16,8 0-3 16,-7-1 2-16,-3 2-4 0,-1-2-3 0,13 0 9 0,-9 1-1 15,-3-3-1-15,1 3 2 0,-3-1-4 16,2-1-4-16,-1 1 10 0,-2 0-5 15,3 0 4-15,0-2-2 0,-4 1 3 16,4 1-4-16,-2 1 3 0,1-3 0 16,-2 2-4-16,1-2 2 0,2 0-4 0,-4 0 2 15,2 0 3-15,0 0 0 0,-1 0-7 16,3 0 5-16,-1 0 0 0,-4-5 1 0,-2 5-7 16,5 0 9-16,-5 0-5 0,-4-2-3 15,2 2-16-15,-5-1-28 0,-3 1-32 0,0 0-38 16,-5 0-29-16,4 0-303 0,-8 0 43 15</inkml:trace>
  <inkml:trace contextRef="#ctx0" brushRef="#br0" timeOffset="2688.1">3545 2741 1089 0,'0'0'-84'0,"0"0"12"0,0 0 8 16,0 0 8-16,0 0 13 15,0 0 5-15,0 0 12 0,0 0 6 0,0 0-1 16,0 0 1-16,0 0 8 0,-5 3 3 16,5-3 6-16,-3 11 14 0,-2-2-14 15,-1 0 7-15,2 5 3 0,-3 2 2 0,-3 5 7 16,0 1-3-16,-5 9 1 0,-2 1-1 16,2 1 11-16,0 1-7 0,1 0 7 0,-2 0-12 15,1 0 8-15,0 0-4 0,-2-1 4 16,0 1-6-16,3-2 4 0,-3-1 2 0,5 1 4 15,-6 1 6-15,4 1-8 16,-1 0 1-16,-2 0 6 0,1-5-12 0,1 1 7 0,0-2 1 16,5-3 6-16,-3 5-11 15,2-5 1-15,1-4-1 0,2-2-8 0,-1 2 11 16,1-5-6-16,3 2-2 0,-3-3 1 16,2 1-1-16,0-2-9 0,1-1 12 0,2-1-9 15,-2-1-1-15,1-1 6 0,1-2-5 16,2 0-3-16,-3 0 3 0,1-4-3 15,-1 3 0-15,4-3 2 0,0 1-4 0,-1 0 2 16,-2-2-1-16,3-3-8 0,-2 4-8 16,0 0-11-16,2-4-29 0,0 0-21 15,0 0-27-15,0 0-30 0,0 0-212 16,0 0 145-16</inkml:trace>
  <inkml:trace contextRef="#ctx0" brushRef="#br0" timeOffset="11395.3">13831 9147 920 0,'0'0'9'16,"0"0"16"-16,0 0 10 0,0 0 11 15,0 0 8-15,0 0 2 0,0 0 11 16,0 0 3-16,0 0 5 0,0 0 2 0,7 0 7 15,-7 0-8-15,0 0 0 0,0 0-3 16,0 0-3-16,0 0-3 0,0 0-2 0,0 0 2 16,0 0-10-16,0 0-7 0,0 0 0 0,0 0-1 15,3 4-11-15,-3-4 2 0,0 0-6 16,5 2-4-16,-5-2-3 0,8 2 2 0,-4 0-4 16,3-2-4-16,-1 2-3 0,3-2 0 15,-3 2 6-15,4 0-10 0,1 0-1 0,-3-1-1 16,2-1-1-16,1 3-2 0,6-3 3 15,0 2-3-15,-2-1-3 0,1 1 1 0,3 0 4 16,4 0-5-16,2-1-2 16,2 1 0-16,3-2 0 0,4 0 2 0,-3 3-1 15,3-3-1-15,10 0-3 0,-6-3 3 16,-8 3 0-16,5 0-3 0,-5 0 2 0,2-2-1 16,2 2 0-16,-3-1 1 0,3 1-4 15,-3 0 3-15,8 0-1 0,4-2-1 0,6 2 3 16,-6 0-1-16,4 2-2 0,-12-2 1 15,10 0 0-15,-10-2-1 0,-1 4 4 0,-3-1 0 16,1-1-2-16,0 0 1 0,-4 0-3 16,2 0 0-16,-5 0 2 0,0 0 1 0,2-1-5 15,-3 1 4-15,-3 1-2 0,0-1 1 16,0 0 2-16,-2 2-7 0,-3-2 2 16,1 3 1-16,3-3 1 0,-2 2 0 0,-3-1 0 15,4-1-1-15,-3 0 0 0,-2 2 2 16,-1 0 4-16,0-2-3 0,0 0-1 0,-2 2 0 15,-6-2-4-15,7 0 5 0,-7 0-3 16,2 0 7-16,-7 0-8 0,13 2 0 0,-10 0-1 16,-3-2 3-16,12 0 3 0,-12 0-3 15,5 0 1-15,2 2-2 0,-7-2 3 0,0 0 0 16,6 0-2-16,-6 0 0 16,0 0-2-16,8 0 12 0,-8 0-13 0,0 0 1 15,0 0 1-15,4 1-4 0,-4-1-7 16,0 0-10-16,0 0-15 0,0 0-23 0,0 0-43 15,9-3-54-15,-9 3-76 0,0 0-173 16,0 0-166-16,2-6-74 0</inkml:trace>
  <inkml:trace contextRef="#ctx0" brushRef="#br0" timeOffset="18423.09">13810 8367 1509 0,'6'-2'-46'0,"-6"2"12"16,0 0 17-16,7-1 10 0,-7 1 7 15,0 0 4-15,0 0 8 0,2-3 11 0,-2 3-4 16,0 0 2-16,0 0 3 0,0 0-3 15,0 0-6-15,0 0 0 0,0 0-3 0,0 0 1 16,0 0-2-16,0 0-6 0,0 0 2 16,4 6 0-16,-4 2 2 0,0 2-2 0,0 3 1 15,-2 3 0-15,-2 11 0 0,-5 7 3 16,3 6 4-16,-2-1 0 0,-6 16 1 0,6-10 3 16,-6 9 3-16,1-1-5 0,-2 2-1 15,3-10 0-15,-3 5-2 0,2-9 1 16,1-2 0-16,4-1-1 0,-2-3-5 0,-2-3 3 15,2 3-4-15,4-11 1 0,0-3-2 16,1-4-19-16,2-5-20 0,-2-2-27 0,0 0-21 16,4-2-50-16,-1-5-71 0,0 2-272 15,2-5 20-15</inkml:trace>
  <inkml:trace contextRef="#ctx0" brushRef="#br0" timeOffset="19650.63">13764 8346 1215 0,'0'0'-59'0,"0"0"19"16,-3-3 4-16,3 3 16 0,0 0 9 0,0 0 17 15,0 0-1-15,0 0 11 0,0-6 4 16,0 6-2-16,0 0 10 0,5-4 1 0,-5 4 1 15,8-3-3-15,-4 0 3 0,3 1 2 16,-1 1-4-16,4-1 2 0,2-4 3 0,2 2-6 16,0 1-1-16,3-1 0 0,5-1-2 15,1-1-3-15,2 2-1 0,2 0 0 0,13-4-6 16,-3 3 1-16,6-1-6 0,3 1 8 16,-5 0-4-16,4 2 0 0,-1-1-8 0,2 0 1 15,0 2 3-15,0-1-3 0,3-1 3 16,-6 4-8-16,6-3 4 0,-3 3 2 15,0-2-1-15,2 0 0 0,-6 2-4 0,5-4 1 16,-9 4-3-16,-5 0 2 0,11-3-1 16,-6 3 3-16,-2 0 0 0,-5 3 0 0,5-3-4 15,8 0 2-15,-7 0-2 0,10 0-2 16,-1 0 10-16,0 2-8 0,2 0 7 0,-1-2-4 16,0 2-3-16,6 3 1 0,-2-1 0 15,-5-1 2-15,4 1-2 0,3 0-1 0,-5-1 0 16,-2 4 0-16,0-3 1 15,1 1 0-15,-6-1-2 0,-5-3 1 0,-6 3 1 0,-2 2-3 16,-6-4 6-16,-1 0-4 16,-2-1 3-16,-2 2-2 0,-3-1-3 0,-3 0 1 15,-1-2 3-15,-2 2-5 0,3-2 5 16,-5 1-3-16,2 1 3 0,-3 0-2 0,2-2 1 16,-7 0-1-16,10 2 3 0,-10-2-5 15,6 2 2-15,-6-2 2 0,4 0-1 0,-1 3-2 16,-3-3 2-16,2 4-3 0,-2-4-1 15,0 0 2-15,-2 6 2 0,2-6 3 0,-5 5-4 16,3 0-3-16,-1-2 1 0,3 1 2 16,-1 0 4-16,-3 2-4 0,-1-1 1 15,3 2 1-15,1 1 0 0,-1 0-3 0,-3 4 3 16,0-1-2-16,2 3 4 0,-2 1-5 16,-1 3 2-16,0-2 1 0,-1 2-1 0,-1 3-1 15,2 1 0-15,-3 1 3 0,4-2 4 16,-5 4-6-16,0-3 5 0,0 11-2 0,1-7-2 15,1-3-3-15,0 1-1 0,-3 8 4 16,3-8 4-16,3 1-4 0,-1 0 0 0,-1-4 1 16,4 3 3-16,-6-1-5 0,7-5 1 15,-6 5 0-15,3-5 1 0,4 0-3 0,-6-2 3 16,3 2-1-16,2-3 1 0,0-2 0 16,-2 1-4-16,-1-1 2 0,3-2 3 0,1-1 0 15,1-1-2-15,-3-2-2 16,-1 3-4-16,2-2 2 0,-1-3 3 0,3 1-1 15,-1 1 1-15,1-1-2 0,-2-2 4 16,2-1-2-16,-5 1 0 0,5-4 5 0,0 8-2 16,0-4 0-16,0-4-4 0,-2 6 1 15,2-6 4-15,-2 2-4 0,2-2 3 0,-2 3-2 16,2-3 5-16,0 0-1 0,-8 4-4 16,8-4-3-16,-6 1 2 0,6-1-1 0,-9 0 3 15,9 0-3-15,-11 0 1 0,11 0 2 16,-14-3-3-16,8 1 2 0,-5 2-4 0,0-3 5 15,-1 3-2-15,-3-2 3 16,0-1-7-16,-5 2 6 0,-2-1-4 0,-3-2 2 16,2 2 3-16,-9-2-7 0,5 1 2 15,-16-2-1-15,6 4-1 0,7-1-2 0,-5 0 5 16,2 2 1-16,-11-4-6 0,0 2 6 16,6 2 3-16,8 0-2 0,-3 0-5 0,-1 0 1 15,6 0 4-15,-4 2-6 0,0 0-2 0,3-2-9 16,0 2-13-16,1 0-20 0,6-2-30 15,-2 0-34-15,6 2-31 0,0-2-82 0,4 0-187 16,3 0 77-16</inkml:trace>
  <inkml:trace contextRef="#ctx0" brushRef="#br0" timeOffset="28773.1">21201 5485 1017 0,'0'0'-71'0,"0"0"11"0,-1-5 9 0,1 5 11 16,-4-3 17-16,1-1 14 0,3 4 7 15,-4-3 7-15,4 3 10 0,-6-5 3 0,-1 2 2 16,4 1 12-16,-2-2 7 16,-1 0-7-16,0 1 4 0,-1-2-6 0,1 2 1 15,-2-1 1-15,-5 0-5 0,2-1-2 16,1-1 10-16,0 4-16 0,-5-2 2 0,3-2-6 16,-6 5 3-16,1-3-7 0,1 1 0 15,-5 1 1-15,3-2-2 0,-4 4-3 0,4-4 2 16,-6 4-2-16,3-2 0 0,0 2-2 15,-4 0-2-15,2 0-2 0,0 2 3 0,-2 0 3 16,-5 0-2-16,3-1-2 0,-3 2 7 16,1-1-1-16,2-1-11 0,-2 1 4 0,-11 2-2 15,8-1-2-15,0 1 4 0,-7 0 3 16,-1 0 2-16,-2 3-2 0,4-1 2 16,5-4 0-16,-7 3 0 0,0 2-2 0,0 0 0 15,3 2 1-15,0-1 5 0,2 3-13 16,5-1 4-16,5-2 1 0,-9 3 2 0,9 0 1 15,-3 6 0-15,2-2-5 0,-2 6 0 16,3 1 5-16,5 1-3 0,-3 2 3 0,-1-2-3 16,8 5 4-16,-3 0 0 0,2-2 4 15,2 3-4-15,-1 1 10 0,3 0 1 0,2-3 2 16,1 7-2-16,5-6-1 0,-1-4 2 16,2 3-5-16,2-1 4 0,4-3 0 0,0 3 4 15,3 1 2-15,-2-2-4 16,11 9 3-16,-1 0 5 0,5-4 2 0,4 0 2 15,6-2-2-15,4 6-3 0,5-3 6 16,-3-7-6-16,10 1-4 0,-2 2 3 0,-2-11 1 16,11 5-2-16,-1 0 0 0,-7-8-4 15,6-2 1-15,-3-1-2 0,5-1-4 0,-3 2 1 16,0-6-2-16,3 2-3 0,-1-3 0 16,-2 0 0-16,2-4 0 0,3 0-2 0,-7 1-1 15,4-4-1-15,1 1-3 16,-3-5 1-16,0 3 1 0,1-3-2 0,-4-2 1 0,2 0 0 15,-4-3-3-15,0-1 2 0,-4-3-4 16,10-1-1-16,-11-1 4 0,-3-2 2 16,2 0-4-16,-6-2 2 0,-2 0-4 15,1-3 2-15,-1 1 1 0,-6-3-1 0,0-1-2 16,-1 1 2-16,-4-1 1 0,3 0-1 16,-5 1-1-16,-1-4-3 0,-2 9 3 0,4-8-3 15,-2-1 1-15,-5 7 0 0,-1 3 1 16,-3-2-2-16,0 4 2 0,0-7-3 0,1 4 1 15,-4-2 0-15,-3 3-1 0,0 0 0 16,0-1 2-16,0 2-1 0,-5-6 2 0,-4 3-4 16,3 3 0-16,-11-12 2 0,0 3-3 15,1 4 0-15,-8 2 3 0,-1 0-3 16,-3 5-1-16,-2-1 0 0,-8 2 1 16,-2 2-3-16,-2 2-4 0,-13-2 3 0,-1 1-7 15,-4 1-2-15,5 3-4 0,3 3-9 16,2 1-8-16,5 1-10 0,-4 2-13 0,16 0-26 15,3 1-21-15,5 2-26 0,2 0-30 16,8 2-339-16,-2-1-9 0</inkml:trace>
  <inkml:trace contextRef="#ctx0" brushRef="#br0" timeOffset="49650.88">11722 5070 118 0,'-8'0'1'0,"8"0"9"0,-9 0-15 0,9 0 5 15,-13 0-4-15,10 0 7 0,-6 2 0 16,9-2-1-16,-13 4-3 0,5-2 3 0,-1-1-1 16,-1 4 2-16,-1-1 1 0,4 1-1 15,-6 1 2-15,-1-1 3 0,2-1 2 0,-1 1 3 16,-3 4 4-16,-1-4 6 0,0 1-4 16,-1 2-1-16,-4-1-3 0,2 2 1 0,-5-1-3 15,-9 4 4-15,2 0 1 0,1 2-2 16,-1-1-6-16,-1 0 1 0,-3 3-2 15,-2-3 3-15,5 1-9 0,-5 4 3 16,0 0 1-16,2 0-1 0,-1 1 1 0,-8 5 5 16,12-1-4-16,-11 7-4 0,2 0-2 15,2 3 5-15,5 2-6 0,-2 5 6 0,9 3 0 16,-4-1-6-16,2 1 3 0,1 2 1 16,1-4 2-16,6 2-1 0,4-6 0 0,-4 7-3 15,5-7 8-15,2 3-7 0,1-4-1 16,3 2 3-16,-4-2 1 0,5 0-4 0,2-2 2 15,1 0-2-15,3-3-4 16,0-3 6-16,4-2 1 0,0 0-1 0,4 3-6 16,0 7 8-16,5 0 2 0,1 0-3 0,7-4-7 15,-1 0 3-15,8-2 4 0,7 8-1 16,3-4 3-16,6 0-3 0,4-2 8 16,4-4-1-16,2-1 6 0,5-4-6 0,8-1 5 15,1 1 7-15,3-5 5 0,0 1-12 16,1-4 1-16,4 0 4 0,2-1 12 0,-4-4-5 15,8-1 11-15,-2 2-17 0,6-3 15 16,-2-1-11-16,2 3-2 0,-1-3-1 16,5 1 1-16,2-3-1 0,3 3-1 0,1 2 2 15,4-3 0-15,-1-1 0 0,1 0 0 16,3-1-2-16,27 3 3 0,-4 0 6 16,-3-3 5-16,-20 2-4 0,21-3-4 15,4 2 0-15,-26-2 7 0,21 1-1 0,-22-2 5 16,0 0-6-16,2-3 4 0,-7 2-6 15,6-4-4-15,-5 2-1 0,-1-3-4 0,1-1 1 16,-3 0-6-16,-2-2-2 0,2 1 1 16,1-3-2-16,-6 1-1 0,2-5 1 0,-4 3-2 15,-1-4-2-15,2 1-6 0,-6-2 7 16,1-2-3-16,-1 0 5 0,-2 1 5 0,-3-1-1 16,1-4 0-16,-3 0 3 0,-5-3 2 15,-6 0-3-15,2-1 1 0,-7 1 1 0,2-3 3 16,-4 1 3-16,-5 0 0 15,1-1 1-15,-5 0-1 0,-3 0-2 0,-1-5 4 16,-11 6 0-16,1-1 3 0,5-8 5 16,-7 3-1-16,-1-5 2 0,-3 3-3 0,-6-3 0 15,4 0-8-15,-9-3-1 0,2 0-3 16,-2 0-3-16,-2 1 4 0,-7-2-9 0,0 3 0 16,-4 3-5-16,-2-8-1 0,-4 1 0 15,-5-1-2-15,-3 4-5 0,-12-11 3 0,-1-2-1 16,-9 5-2-16,-4-4-3 0,-4 4 0 15,-10 2 0-15,-15-8 5 0,-5 3-8 0,-1 3 2 16,-12 5-1-16,-3 4 1 0,-7-2-2 16,-5 7-3-16,-12 2 2 0,-5 1-2 15,-11 2 0-15,-2-1 3 0,-7 8-4 0,-6 0-2 16,-2 2 7-16,0 1-4 0,-2 4-1 16,1 4-1-16,1 1-8 0,4 4-6 0,6 2-3 15,5 2-11-15,32 2-7 0,-2 0-11 16,7 6-13-16,2-2-19 0,7 1-18 0,11 4-23 15,1-4-17-15,9 5-22 0,17-5-37 16,3 5-320-16,6-1-27 0</inkml:trace>
  <inkml:trace contextRef="#ctx0" brushRef="#br0" timeOffset="51971.76">14480 11560 1368 0,'-9'-2'-60'0,"1"0"6"0,0 1 7 15,-3-1 7-15,3 0-3 0,0 0 7 16,-4 2 14-16,2-2 9 0,2 2 7 0,-2 0-2 16,-2 2 14-16,0 0 3 0,2-2-6 15,-5 2 4-15,0 1 15 0,-1-1 4 0,-3 4 0 16,-4 0 4-16,-2 1 5 0,1 3-3 16,-7 1-3-16,4-2 1 0,-7 7-6 15,1-1-3-15,-2 2 5 0,2 2-2 16,-3 1-7-16,5 1 0 0,-3 2-1 0,1 0-4 15,1 1-4-15,-5 7 0 0,1 3 1 16,0 0 5-16,5 1 0 0,-1 3-5 0,3 3-2 16,4 0 4-16,6-7-3 0,-2 0 0 0,0 8 0 15,4-2-4-15,0-3 1 0,2 0 2 16,3 5-1-16,-1-3 0 0,1 3-2 0,1 2-4 16,1-1 6-16,-1 0-7 0,3 3 4 15,3-4 0-15,-3-1 3 0,6 2-3 16,0-1-4-16,1-1 5 0,1 0 11 15,1 4 9-15,1-4 1 0,5 0-8 0,-1 4 5 16,3 1-1-16,1 9 6 0,2-2-6 16,5-4 1-16,-1 0-6 0,2-1 1 0,3 1 3 15,2-2-3-15,4-3 6 0,1 0-3 16,2 2-3-16,7-4-1 0,-2-1-2 0,3 1 0 16,6-2 1-16,0-1-1 0,2-3-3 15,3 5-3-15,5-4 0 0,0-3 0 0,1 0 0 16,6 0 0-16,0-5-3 0,6 4 2 15,-4-3 5-15,4 4-6 0,0-2 1 0,5-4 3 16,-1 3 3-16,0-5-2 0,1 1 2 16,-3-5-1-16,3 3 3 0,-4-4 3 15,4 1 1-15,1-1 2 0,-1-3 0 0,3-2 2 16,1-4 0-16,-3 4-2 0,6-4 2 16,-2-4 1-16,3 4-1 0,0-4-1 0,2-2 0 15,-1-2 2-15,-1-1-1 0,1 1 3 16,-2-8-1-16,-2 1 0 0,-2-6-5 0,0 2 0 15,-3-3 2-15,2-3-4 0,-5-3 1 16,2-2-3-16,1 2-1 0,-3-7-3 0,2-2 1 16,-1 0-1-16,17-11 0 0,-15 5-1 15,15-12-5-15,-5-3 5 0,-3-3-6 16,-1 0 0-16,-8-8 1 0,7-2 0 0,-7 1 0 0,-6-2-2 16,-1 3-3-16,-16 7 3 15,-4-4 0-15,-4-1-1 0,-1-2 2 0,-8 1 2 16,-5-1 4-16,-4-1-4 0,-6 1 2 15,-2 0 1-15,-10 10-2 0,-1-4 0 0,-4-10 1 16,-8-1 3-16,-3-1 0 0,-5 1-4 16,-4 1 0-16,0-1 0 0,-12 5-4 0,0-4 6 15,-1 4-7-15,-5-2 2 0,0 2-2 16,-16-11 0-16,-1 5 0 0,9 15-1 0,-7 2-1 16,-12-6 1-16,-9 3 0 15,20 10-1-15,-23-7-4 0,-2 3 4 0,-5 3-4 16,-4 3 0-16,-2 1 0 0,-3-1-1 0,-9 1 3 15,2 1-2-15,-5 2-1 0,-2 3-1 16,2 2 0-16,-2 1-2 0,2 8-1 0,18 4-11 16,-22-2-8-16,21 6-5 0,2-1-11 15,-4 1-9-15,1 3-15 0,-1 3-15 0,4 1-9 16,0 0-15-16,2 0-20 0,4 3-16 16,2-3-21-16,5 4-41 0,3 2-396 0,17-2-98 15</inkml:trace>
  <inkml:trace contextRef="#ctx0" brushRef="#br0" timeOffset="55892">9632 11898 1506 0,'18'-2'-103'0,"-18"2"14"0,0 0 4 16,0 0 8-16,0 0 8 0,0 0 8 0,0 0 5 15,0 0 11-15,-10-7 10 0,10 7-2 16,-5-2 4-16,5 2 9 0,0 0 7 0,-3-3 7 15,3 3 5-15,0 0 1 0,-9-2 0 16,9 2 12-16,-6-2-1 0,6 2-7 0,-11-2 0 16,3 0 11-16,8 2-7 0,-13 0 4 15,5-2-10-15,-1 2 9 0,-1-1 3 16,-5 1 2-16,3-2-3 0,-3-1 8 0,0 1 1 16,-1 0-1-16,-3 0 2 0,-3 1-9 15,4-1 3-15,-4 2 2 0,2 0 5 16,-1-2-1-16,-3 0-1 0,4 0-1 0,-2 2-9 15,-1 0 10-15,1 0-3 0,-1 0-1 16,-7-1 1-16,5 1-6 0,1 1 2 0,-6 1 0 16,0-4 2-16,0 4-4 0,1-2-4 15,-2 4 2-15,1-2-7 0,1-1 1 0,-1 3 2 16,2 1 10-16,0-3-7 0,3 3-4 16,-2-1-7-16,1 1 7 0,1 2 4 15,2-1-7-15,4 1 5 0,0-2 1 0,-2 4 2 16,0 0-5-16,2 2-3 0,-4 0 2 15,5 2 1-15,-8 6-7 0,5-4-1 0,-4 5 3 16,6 0 1-16,-2 1 3 0,2 2 2 16,3 4 1-16,1-4-7 0,4-1 2 0,-2-3 1 15,1 13-1-15,-1-1 3 0,1-2-7 16,1 2 5-16,1 3 1 0,0-2 6 0,-2 1-14 16,4 1 8-16,2 2 0 0,0-2 2 15,1-5-12-15,-3 6 8 0,6-5 1 0,-2-1 0 16,4-2 0-16,-2 0-2 0,2 0 9 15,0-1-3-15,-2-4-4 0,2 8-2 0,4-7 5 16,-2 4-4-16,2 0 8 16,2 0-6-16,-1-4-5 0,3 11 4 0,1-6 3 15,-1 6-19-15,4 0 3 0,-1-1-6 16,2 1 0-16,1 0 2 0,0-2 4 0,-1-2 3 16,2-1-4-16,2-1 2 0,0-1-5 15,1-1-2-15,2 1 4 0,-1-3 5 0,-1 1-3 16,-1-4 4-16,4 1-2 0,-2-3 14 15,-2-4-10-15,-1-1 9 0,1 0-6 0,0 1 5 16,8 2-2-16,-4-4 0 0,3 1 11 16,-6-3 1-16,14 3-11 0,0 2 14 15,-1-2-9-15,6 1 3 0,-3-1 0 0,6-3 3 16,6 3 2-16,-2 0 2 0,18 0-4 16,-4 2 2-16,7-5 5 0,0 2 1 0,4 1-2 15,5-2 3-15,1 0-4 0,7 3 2 16,5-2-4-16,-2-1-3 0,25 3 7 0,-23-2 0 15,6 0-5-15,-2-2-1 0,19 4 1 16,-18-3 3-16,24 3-1 0,-26-5 9 0,0-3-1 16,3 2-7-16,1-1-8 0,3 0 4 15,-2-1 4-15,-1-3-8 0,-2 2 0 0,-2 2 1 16,1-3-1-16,-5-3-1 0,1 0 4 16,-5 0-1-16,3-2 2 0,-8-2-6 0,1-2 2 15,0-1-4-15,-3-2 3 0,-2 0 3 16,-1 0-6-16,-3-5 7 0,1 1-6 15,-3 1-4-15,-4 1 3 0,-1-1 7 16,2 1-3-16,-18-3 1 0,13 2-2 0,-1-6-6 16,-6 3-1-16,-7 0-2 0,5-6 5 0,1-2-2 15,-5-2 1-15,-2 0 4 0,1-4-1 16,-6-3-2-16,-3-4-2 0,-1 0 3 0,-1-3-2 16,-1-3 3-16,-3-1-6 0,-1-4 6 15,-6 3-2-15,2-3-1 0,-2 2-2 0,-6 4 2 16,0 0 0-16,0 1 0 0,-4 0 2 15,-1 1-4-15,-6-4 1 0,3 3 0 0,-5-1 4 16,0-4 7-16,1 0-5 0,-10-1 3 16,3-3 1-16,-2-2-1 0,-7-11-2 15,-1 3-2-15,-3 2-7 0,0-3 6 16,1-2-7-16,-10 6 8 0,-1-1 3 0,0 2-2 16,-2 2-1-16,-6 2-5 0,-6 1 3 15,2 5-1-15,-6-1 6 0,0 5-7 0,-8 3 0 16,1 2-7-16,-7 2 5 0,3 0-3 15,-5 4 0-15,-1-1 4 0,-6 3 3 0,-2 4-3 16,1-3 2-16,-3 4-4 0,3 0-4 16,-3 5 0-16,-2-2-1 0,4 2 6 0,-6 2-1 15,4 1 3-15,3 1-3 0,-2 5 1 16,0-2 1-16,3 4-3 0,-1 2 1 16,7 3-1-16,-10 0 3 0,13 0-4 0,-11 3 4 15,-4 2-3-15,3 2 1 0,-1-1 3 16,2 0-4-16,-1 3-2 0,-5-2 4 0,3 3-2 15,-3 1-1-15,5-2 4 0,-1 3-5 16,2-2 3-16,1-1 0 0,2 2 3 0,-3 0-4 16,5-1 6-16,2 0-6 0,0 1 1 15,0 2-5-15,2 0 5 0,3-2-4 0,5-1-4 16,-5 1 3-16,-3 0-10 0,2 3-2 16,-1-3-4-16,3 2 1 0,6-1-13 0,-6 2-7 15,8-5-10-15,3 6-4 16,0-4-11-16,2 3-6 0,2-4-9 0,3 2-6 15,3 1-10-15,6-6-46 0,8 0-156 16,3 2 184-16</inkml:trace>
  <inkml:trace contextRef="#ctx0" brushRef="#br0" timeOffset="62937.01">10475 15507 768 0,'0'0'-36'0,"0"0"13"16,0 0 8-16,0 0-3 0,0 0 11 15,0 0-2-15,0 0 7 0,0 0 1 0,0 0 18 16,0 0 1-16,0 0-6 0,0 0 10 16,0 0 3-16,0 0 3 0,0 0 8 0,0 0-4 15,0 0 5-15,-1-3-2 0,1 3 3 16,0 0 0-16,0 0 4 0,0 0-7 0,0 0 6 15,0 0-10-15,0 0-4 0,0 0 7 16,0 0-7-16,0 0-1 0,0 0 2 0,0 0-4 16,0 0 0-16,0 0-3 0,0 0 1 15,0 0-5-15,0 0-2 0,0 0 1 0,0 0 0 16,0 0-6-16,0 0 1 16,12 0 0-16,-12 0 1 0,0 0-6 0,0 0 2 15,4-2-3-15,-4 2 1 0,0 0 0 16,0 0 6-16,0 0-8 0,0 0 2 0,10 0-1 15,-10 0 0-15,0 0 2 0,0 0 1 16,7 0-8-16,-7 0 3 0,0 0 2 0,0 0 1 16,6 2-5-16,-6-2 2 0,0 0-2 0,0 0 3 15,0 0-2-15,0 0 5 0,0 0-4 16,0 0 2-16,8-2-2 0,-8 2-1 0,0 0-1 16,0 0 0-16,0 0-4 0,8 0 3 15,-8 0 0-15,0 0 3 0,7-3-3 16,-7 3-2-16,0 0 7 0,0 0-3 15,0 0 2-15,0 0-4 0,0 0 0 0,0 0 0 16,0 0-2-16,0 0-20 0,0 0-8 16,0 0-20-16,0 0-26 0,8-1-26 0,-8 1-29 15,0 0-54-15,10 1-163 0,-10-1 139 16</inkml:trace>
  <inkml:trace contextRef="#ctx0" brushRef="#br0" timeOffset="63702.84">10377 15613 899 0,'0'0'-27'0,"0"0"15"15,0 0 2-15,0 0 17 16,0 0 2-16,0 0 7 0,0 0 8 0,0 0-4 16,0 0 4-16,0 0 0 0,0 0 0 0,0 0 0 15,0 0 6-15,0 0 0 0,0 0-4 16,0 0 3-16,27-4-3 0,-21 3-2 0,1 1 8 15,-2 0-12-15,7-2 3 0,-2 2-2 16,-2 2-1-16,2-4 0 0,3 4 3 0,-1-2 1 16,3 1-1-16,0 1-1 0,2 0 0 15,0-2-6-15,-1 2 6 0,1 0-5 0,0 0 1 16,2-2-4-16,2 0-1 16,-1 2 1-16,0-2-1 0,0 1-2 0,4-1 0 0,-1 2-2 15,2-4 2-15,-2 4-4 16,6-2 0-16,-1-2 1 0,4 2-2 0,-2 0 7 15,0 2-4-15,2-2-3 0,-1 2 0 16,1-2-2-16,10 4 4 0,-9-2 1 0,-1 0-4 16,0-2 2-16,-3 2-1 0,0-1 2 15,-2-2 1-15,3 2 2 0,-5-1-3 0,0 0-5 16,0 0 7-16,1 0-5 0,-1 0 1 16,-2 0-3-16,2-1 4 0,2-1 1 0,-2 2-1 15,5 0 5-15,-5-2 3 0,7 2-1 16,-4 0 1-16,2 0 2 0,2-2 1 0,1 2-1 15,11 2 0-15,-6-4-3 0,6 4 2 16,-9 0-2-16,2-2 0 0,-6-2-5 0,18 4 2 16,-4-2-3-16,4 0 0 15,-3 0-3-15,0 0 2 0,0 2 3 0,1-2-5 16,-2 0-1-16,0 1-1 0,-1 2-1 16,-9 0 2-16,-3-3-1 0,-1 4-2 0,-4-4 2 15,3 4-1-15,2-6 0 0,-5 6 0 16,-4-4 3-16,2 0-6 0,-2 0 0 0,3 0 0 15,-6 0 2-15,3 0 2 0,0 0-5 16,1 0 0-16,-6 0 5 0,4 2-9 0,-5-2-12 16,-4 0-11-16,0 0-10 0,2 0-14 15,-4 0-23-15,-1 0-14 0,1 0-27 0,-3 0-28 16,1 0-52-16,-4-2-245 0,-5 2 49 16</inkml:trace>
  <inkml:trace contextRef="#ctx0" brushRef="#br0" timeOffset="66135.5">10780 17441 1088 0,'-5'1'-79'15,"5"-1"10"-15,-4 2 5 0,4-2 17 16,-4 4 4-16,4-4 11 0,-6 0 11 0,6 0 9 16,-3 6 12-16,3-6 15 0,0 0 9 15,-4 1 8-15,4-1 8 0,0 0 9 0,0 0 6 16,0 0-6-16,0 0 4 16,-1 4-1-16,1-4-6 0,0 0-5 0,0 0 0 15,0 0-8-15,0 0 1 0,0 0-1 16,0 0-7-16,16-2 1 0,-16 2-5 0,12 0-3 15,-12 0 0-15,13-2-5 0,-4 2-2 16,-1-1 1-16,2 1 1 0,1-4 0 0,-3 4-5 16,5-2-2-16,-1 2 0 0,3 0 5 15,0-2-5-15,4 0-1 0,-5 0 0 0,3 2-3 16,5-1 4-16,-2-1-1 16,3-1 0-16,4 1 2 0,5 0-7 0,1 1 7 0,7-3-2 15,-1 2 4-15,-8 0 3 16,3 0-6-16,-4 2 1 0,2 0-4 0,0-1 6 15,-3 1-5-15,-2-4 0 0,-1 4 6 16,-5-2-5-16,-1 1-2 0,0 1 2 0,-3-2-4 16,1 1 0-16,1-1-2 0,-2 2 8 15,-1-1-6-15,-1-4 0 0,0 5 3 0,0-2-6 16,-3 0 1-16,3 1 11 0,0-1-11 16,2 2 1-16,-5-2-1 0,4 0 0 0,1 0 1 15,1 2 1-15,2-2-4 0,-1 1-1 16,2 1 7-16,5-2 1 0,-3 2-4 0,0 0-1 15,-1 2 0-15,6-2 4 0,-4 0-3 16,4 0 0-16,-1 1-1 0,1 1-1 16,1 0 2-16,1 0-1 0,0-2-3 15,-2 4 2-15,2-3 1 0,-1 1 2 0,3 3-1 16,-2-3 1-16,-4-1 11 0,1 2-7 16,3-1-1-16,-3 1 0 0,3 1 3 0,-3-1-5 15,3-1 5-15,-3 0 4 0,1 2-4 16,0-3 4-16,-1 1 11 0,-1 0-11 0,2 1 3 15,-2-1-2-15,1 1 2 0,3-1-4 16,0-2 1-16,-1 2-1 0,2-2-2 0,-1 0 0 16,1 2-2-16,1-2 2 0,9 5 1 15,1-3 0-15,-5-2-4 0,-6 2 0 16,15 0-2-16,-4 3 4 0,-9-3-1 0,2 0 0 16,6 3-5-16,1-2 4 0,-8 1-1 15,6 2-1-15,-7-3-2 0,7 2 0 16,-6-1 1-16,-5-2-1 0,0 0-1 0,1 3 3 15,1-2-3-15,1-1 0 0,-3 2-2 16,0-2-1-16,3-1 5 0,-1 3-2 0,9 0 2 16,-4-3 0-16,-5 3-1 0,11 0-3 15,0 1 6-15,-6-3-4 0,6-1-3 0,2 3 2 16,-6-4 2-16,6 0 1 0,2 4-3 16,-2-4-1-16,3 3 2 0,-10-5 1 15,-4 2-3-15,16 2-1 0,-5 0 0 16,2-2 3-16,-8 0 1 0,-4 2-2 0,-3-2-1 15,13-4 1-15,-8 4 0 0,-2 0 2 16,-3-2-1-16,-2 1 1 0,3-1-2 0,-2-2-1 16,-2 2 0-16,-1-1 1 0,1-2 1 15,-1 3-1-15,-2-2 3 0,3 1-1 0,-7 1-1 16,0-2-2-16,0 2 1 0,0 1-1 16,-2-3 0-16,-4 2 2 0,0 0 1 0,-2 2-1 15,0-3 1-15,-2 3 0 0,-3-4-3 16,3 3 1-16,-2-1 2 0,-4 2-4 0,4-2 4 15,-3 0 0-15,2 0-4 16,-3 1 1-16,-5 1 1 0,10-2-2 0,-5 0 5 0,-5 2-5 16,7 0 4-16,-7 0 6 15,10-2-10-15,-10 2 0 0,5 0 2 0,-5 0-1 16,0 0 2-16,12-1 0 0,-12 1 3 16,0 0-4-16,3-2-1 0,-3 2 1 0,0 0-3 15,7 0-2-15,-7 0-6 0,0 0-24 16,3-2-22-16,-3 2-33 0,0 0-35 0,3-4-52 15,-3 4-363-15,2-4-43 0</inkml:trace>
  <inkml:trace contextRef="#ctx0" brushRef="#br0" timeOffset="68630.84">10393 16365 1336 0,'0'0'-87'15,"0"0"20"-15,0 0 3 0,4-2 6 16,-4 2 19-16,0 0 3 0,7-2 19 0,-7 2 14 15,6-2 0-15,-6 2-4 0,9-1 5 16,-9 1 11-16,6-3-11 0,0 3 4 0,-6 0-5 16,8-2 16-16,-1 1-3 0,-1-1 15 15,2 2-9-15,1 0 10 0,-3-2-12 16,5 0 5-16,-3 2 10 0,2 0-12 16,1-2 0-16,0 0-5 0,-3 0-1 0,0 2 8 15,7 0-8-15,-5 0 3 0,4-1 0 16,-1 1-4-16,0-2-3 0,-2 2-1 0,4-3 4 15,-2 1 4-15,-1 2-5 0,1-1-5 16,1-1 8-16,1 0-11 0,-1 0 8 0,1 1-4 16,-1-4 1-16,1 4 4 0,0-3-7 15,0 2 0-15,0 0 0 0,2 0 5 0,-5-2-7 16,4 3 5-16,1-4 0 0,3 4-3 16,-6-3-8-16,2 3 9 0,-1-1-5 0,2 0 2 15,-2-1 1-15,2 0-1 0,-1 3 3 16,1-4-7-16,3 0 5 0,-4 2 1 15,3 0-8-15,0 1 13 0,-3-4-10 16,4 4 4-16,-1 1-3 0,1-2 2 0,1-2 3 16,-2 2-4-16,6-4 2 0,-2 5 0 15,-4-3 0-15,4 0 3 0,-1 2-2 0,-2-1-1 16,3 1 3-16,1-2 10 0,-3 2-9 16,6-2 4-16,-7 4 4 0,0-4 1 0,0 0 1 15,2 1-6-15,-2 1 0 0,2 0-4 16,-1-2 0-16,0 1 0 0,0 1 6 0,-1-3-1 15,2 2-5-15,-2 1 1 0,2-2-5 16,-2 2 0-16,2 0-1 0,1 1 1 16,-3-1 1-16,4 0 6 0,-5 0-8 0,2 0 1 15,-5 2 0-15,1-2 1 0,3 1-3 16,-5 1 4-16,0 0-6 0,-2-2 4 16,-1 0-3-16,2 2 6 0,-4 0-4 0,-4-3 5 15,4 3 2-15,-1 0 5 0,-1-2-1 16,3 1-1-16,-5 1-2 0,-6 0 0 0,15 0-3 15,-9-2 2-15,-2 2-6 0,3-2 0 0,-7 2 5 16,10-2-1-16,-5 2-1 0,-5 0-4 16,8-2-1-16,-8 2 6 0,0 0 2 0,10 0-8 15,-10 0 3-15,7-2 1 16,-7 2-3-16,0 0-4 0,6 0 6 0,-6 0-1 16,0 0-4-16,9-2 8 0,-9 2-3 15,0 0-3-15,0 0-2 0,0 0-1 0,0 0-2 16,0 0 6-16,6 0-2 0,-6 0 3 15,0 0-6-15,0 0 5 0,0 0-4 0,0 0-9 16,6 4 4-16,-6-4-9 0,0 0 6 16,4 2 0-16,-4-2 6 0,2 4-6 0,-2-4 5 15,0 0-2-15,0 0 6 0,2 2-1 16,-2-2-2-16,0 0 4 0,0 0-5 0,0 0 4 16,6 1 3-16,-6-1-3 0,0 0 4 15,0 0-5-15,0 0 3 0,0 0 1 16,0 0-2-16,0 0-4 0,0 0 8 15,9 0-3-15,-9 0-1 0,0 0-1 0,0 0 0 16,8 0 0-16,-8 0 2 0,0 0-8 16,10-1 11-16,-10 1-4 0,10-2-1 0,-6 0-2 15,-4 2 7-15,13-2 3 0,-10 2-3 16,-3 0 1-16,10-2-1 0,-5 0-6 0,-5 2 7 16,10-2-8-16,-3 2 10 0,-3-1-7 15,-4 1 2-15,8-2 1 0,-2 0-3 0,-6 2 3 16,12-4 0-16,-7 3-1 0,4-1 2 15,-5 0-5-15,5-2 2 0,-3 4 0 16,0-4 0-16,0 2 1 0,-1 0-5 0,0 0 5 16,-5 2-1-16,9-2 1 0,-4 0-2 15,-5 2 2-15,6-2-1 0,-6 2-4 16,7-1 5-16,-7 1 0 0,0 0 0 0,5-2 8 16,-5 2-7-16,0 0-6 0,7-3-2 15,-7 3 5-15,0 0-14 0,3-2-29 0,-3 2-22 16,0 0-30-16,0 0-23 0,0 0-59 15,0 0-191-15,3-2 118 0</inkml:trace>
  <inkml:trace contextRef="#ctx0" brushRef="#br0" timeOffset="78080.32">10740 16189 900 0,'0'0'-61'0,"-7"0"4"0,7 0 15 0,-5 2 6 16,5-2 5-16,-10 2 3 0,10-2 8 15,-5 1 12-15,-2-1 1 0,7 0 3 0,-10 5 1 16,3-5 2-16,3 2 0 0,4-2 1 16,-12 1 1-16,3 1 5 0,9-2 11 0,-10 0 6 15,3 2-4-15,-1 0 5 0,3-2 0 16,-5 2-14-16,4 0-7 0,-5-2 4 0,5 2 5 16,-2-1-5-16,-3-1-1 0,3 4 2 15,-2-2 8-15,0 0-14 0,0 0 13 16,0 0-1-16,2 0-10 0,-3-1 3 15,3 4 6-15,0-4-1 0,-4 3-1 0,0 0-1 16,1 0 4-16,6-1 1 0,-7 1-2 16,2 0-9-16,2 4 12 0,-1-5-12 0,1 3 13 15,2 0-10-15,-3 0-3 0,1-1 4 16,1 0-5-16,2 1-2 0,-2 4 2 0,4-2-3 16,-7-1 0-16,6 1 1 0,-2 1 3 15,-1 0 2-15,2 1-5 0,-2-1-3 0,-1 1-2 16,3 1 5-16,-3 2 0 0,1-3 0 15,0 1 2-15,2-1-6 0,-3 1 1 0,1 1 5 16,-1-3-4-16,2 0 4 16,0 2-3-16,-1-1 0 0,1 0 2 0,-1-1 7 15,4 1-11-15,-4-3 5 0,5-1 2 16,-4 3-4-16,2-4 5 0,-1 4-9 0,2-4 5 16,-2 3 1-16,3-2-7 0,-1-1 6 15,0 0 2-15,-2 1-3 0,3 0 3 0,0-1-7 16,2-1 7-16,-1 2-10 0,-2-2 10 15,3-2-10-15,-2 4 4 0,2-1 11 0,0-5 2 16,-2 7 4-16,2-3-7 0,0 2 8 16,0-2-4-16,4 0 0 0,-1 1 4 0,0 1-1 15,-1-3-8-15,5 3 8 0,-3 0 6 16,3 0-16-16,-2 0 5 0,7-1 6 16,-4 0-5-16,4 1 4 0,1 2-9 0,1 1 12 15,4-3-11-15,-4 1 1 0,2 2 1 16,6-2-9-16,-4 2 11 0,4 0-5 0,-2 1-3 15,-3-2 0-15,4-1 0 0,3 2-2 16,-4 1 1-16,0-3 8 0,-4 1-10 0,3 0 3 16,0-1 1-16,2 1 0 0,-2-3 1 15,-1 1-6-15,4-3 3 0,-4 4-5 0,2-3 5 16,-2-3 6-16,3 0-6 0,0 2 1 16,2-1-1-16,1 0 1 0,-4-2-2 0,3 1-1 15,1-1 6-15,-1-1-3 0,-3 1 5 16,6-2-8-16,-3 2 3 0,0 0 3 0,2 0-8 15,0-2 3-15,2 4 5 16,3-2-2-16,2 0-3 0,-3 2-3 0,2-2 7 16,1-2-6-16,-1 4-1 0,1-1 1 15,0 1 1-15,-3 0-4 0,2 0 5 0,1 0 1 16,-1 0 4-16,-2 0-1 0,-2-1-5 16,3 2 0-16,-3 1 3 0,-4-2-2 0,2 0 2 15,0-1 1-15,-1 2-4 0,-6 0 4 16,4-2-7-16,-4 1 2 0,-1-2 1 0,0 2 4 15,1 0-5-15,-2-2 2 16,-2 2 3-16,3 0 0 0,3-2-2 0,-4 2 4 16,1-2 2-16,2 2 0 0,-3-2-10 15,-3 0 4-15,4 0 1 0,-2 0 5 0,2 0-4 16,0 0 0-16,-4 1-1 0,2-1 0 16,-2 0 2-16,-1 3-2 0,2-3-7 0,-2 0 6 15,1-3-4-15,-1 6 6 0,3-3-4 16,-2 2-2-16,3-2 2 0,-4 0-4 0,3 0 6 15,2 0 2-15,-2 0-1 0,2 2 1 16,-2-2-10-16,1 2 5 0,1-2-5 0,0 1 12 16,1-1 2-16,2 4-10 15,-1-2 6-15,-1 0-5 0,-1 0 6 0,4-1-7 0,-7 1 0 16,4-2 8-16,1 2-5 16,-3 0-4-16,1-2 3 0,0 0 5 0,0 2-10 15,-1-2 5-15,8 2-2 0,-6 0-1 16,4-2 7-16,-2 3-5 0,3 0-4 0,1-1 6 15,-3 1-4-15,1-1 8 0,2 0-3 16,-3 0-2-16,1 0-2 0,2 0 8 0,4 1-5 16,-10-1-3-16,1-2-4 0,2 2 4 15,-4-2 0-15,1 0-3 0,-1 2 7 0,5-2-5 16,-6 2 2-16,1-2 5 0,2 0-5 16,-4 2-4-16,-1-2 5 0,5 0 2 0,-4 1 4 15,4-1-1-15,-5 0-8 0,1 2 2 16,2 1 3-16,0-1-1 0,-2-2 6 15,1 1-4-15,-5-1 1 0,4 2-9 0,-3 0 6 16,3 0-7-16,-5-2 5 0,1 0 4 16,1 0-7-16,-2 2 0 0,1 0 8 0,2-2-6 15,-2 0 5-15,-3 0 0 0,4 2-4 16,1-4-1-16,1 2 2 0,1 0 6 0,2 0-4 16,2 2-1-16,2-2-4 0,0 0 4 15,3 0-3-15,-2 1 2 0,6 3 2 0,-8-2-5 16,3 0 2-16,3 0 0 0,-8-2 1 15,4 2-2-15,-4 1 1 0,4 0 3 16,-8-1 0-16,0-1 0 0,-2-1 0 16,0 0 2-16,-4 2-5 0,2-2 5 0,1 2 1 15,-4-2-1-15,1 0-4 0,1-2-4 16,-9 2 4-16,12 0 0 0,-4-2-3 0,1 1 6 16,-3-1 5-16,1-1-5 0,-2 2-1 15,3-3-1-15,-1 2 1 0,1 0-6 0,1-2 3 16,-3 1-4-16,5-1 7 0,-5 0-5 15,2 0-2-15,1 1 7 0,-1-2 3 0,1 0-4 16,2-3-1-16,-3 5 0 0,-1-5 0 16,7 3 2-16,-4-3 1 0,-2 2-6 0,3-1 0 15,0-1 0-15,2-2 5 16,-1-1-4-16,1 2-3 0,-1-2 3 0,-2-1 9 16,5-1-7-16,2-1 3 0,-2 0-2 15,-1 1 8-15,1-3-5 0,-1 1-3 0,1 0 1 16,-2-1 1-16,-1 2-5 0,-2 1-2 15,2-1 7-15,-2 2-3 0,-2-3 2 0,1 6 3 16,-3-3-8-16,1 3 5 0,-4-2-4 16,6 1 4-16,-3-3-6 0,3 1 3 0,-6-1 2 15,2 4-5-15,2-3 5 0,-6-1-1 16,4 4 1-16,-1-1 2 0,-2 2-2 0,-1-4-1 16,2 6 0-16,-3-4 2 15,0 1-4-15,2-1 8 0,-2 2-1 0,-2-1-1 0,2 0 0 16,-3-1-6-16,2 2 1 15,-3-1-3-15,-1-1 3 0,0 1 1 0,-5 0-1 16,2 1-1-16,1-2 5 0,-5 3-4 16,-3-2 1-16,2 1-2 0,0 1-2 0,-4 1 3 15,-2 0 1-15,0-1 3 0,0 1-1 16,-4-2 4-16,2 4 1 0,-4-3-5 0,2 1-6 16,-2 1 1-16,0 0 2 0,0 2 2 15,-3-2 0-15,1 0-5 0,-3 0 15 0,1-1-17 16,-1 2 7-16,3 0-4 0,-2 1-2 15,2-1 9-15,-5 1-2 0,3 1-2 0,-1-4-2 16,-12 0-2-16,2 2-1 0,5 1 5 16,3 1-5-16,1-1 5 0,-13 0 3 15,1-1 0-15,4-2 0 0,6 3-2 0,-2 1-3 16,6 0 8-16,0 0-3 0,-5 2 2 16,3-2-9-16,-3 0 3 0,2 2-6 0,4 0 12 15,-6-2-1-15,2 1-2 0,1 1 0 16,-1-2-2-16,1-1 6 0,0 2-1 0,1-1-13 15,-2 0 12-15,4 0-1 0,-4 0-7 16,2 2 4-16,0-4 5 0,3 2-2 0,-1-1-5 16,-4 1 7-16,2 0-3 0,1 0-3 15,0 0-1-15,-13-1 3 0,6-2 2 0,8 3-3 16,-5 1 4-16,4-1-6 16,-1 0 1-16,-11-4 3 0,2 4-1 0,-1-3 10 15,10 1 9-15,-10 1 3 0,0-4 5 16,8 2-1-16,5 1-2 0,-1-2 6 0,-1 3-1 15,-1-3-5-15,4 3-4 0,-13-7-1 16,2 4 0-16,-3-1 0 0,9 0-1 0,-8 1-2 16,6 3-5-16,4-2-3 0,1-1 0 15,-1 2 2-15,1 1 1 0,0-1-4 0,-2 0 5 16,1 3-13-16,1-3 7 0,8 2-3 16,-7 1 2-16,0-3 1 0,7 2-3 0,-1 2-2 15,-3-1 1-15,9 1 0 16,-5 0 0-16,0 0 0 0,0 0-2 0,0 0-1 15,-2-2 2-15,2 2-4 0,-2 2 3 16,-1-2 2-16,3 0-3 0,-6 0 0 0,0 0 4 16,1 0-4-16,0 0 1 0,-4-2-4 15,1 2 2-15,1 0 0 0,-1 0 5 0,-4-2-2 16,2 2-4-16,1-2 1 0,0 2 2 16,3-2 2-16,1 2-2 0,0-1-2 0,2 1 0 15,0 0 2-15,-1-2-4 16,6 4 7-16,1-4-4 0,0 2 3 0,4 0-1 15,-1 0-4-15,1 0-1 0,3 0 1 0,2 0 1 16,-1 0 0-16,1 2 1 0,8-2-3 0,-13-2-9 16,6 2-12-16,7 0-16 15,-10 0-18-15,10 0-22 0,0 0-21 0,-10 2-27 16,10-2-25-16,0 0-61 0,-7 1-206 16,7-1 71-16</inkml:trace>
  <inkml:trace contextRef="#ctx0" brushRef="#br0" timeOffset="85603.42">22767 9077 1139 0,'0'0'2'0,"0"0"24"15,-8 0 5-15,8 0-5 0,0 0 4 0,0 0 7 16,0 0 2-16,-10 0 9 0,10 0 6 16,0 0-2-16,0 0 1 0,0 0-7 0,0 0-1 15,16-7-3-15,-7 5-4 0,-1 0-2 0,5-2-3 16,8 1-4-16,2 1-2 0,4-2-4 15,15-3 0-15,1 2-2 0,4 0-5 16,1 1 0-16,5 1 0 0,1 1-5 16,16 0 3-16,-11 4-4 0,12-2 1 0,3 0-6 15,-3 0-1-15,2 3 3 0,2-3 2 16,-1 4-4-16,-2 0-1 0,-3 1-22 0,-15-2-24 16,12 4-22-16,-18 1-28 0,-3 1-46 15,-6-2-53-15,-3 3-314 0,-7-4-9 0</inkml:trace>
  <inkml:trace contextRef="#ctx0" brushRef="#br0" timeOffset="86241.12">22660 10724 1401 0,'-8'5'9'0,"1"-3"4"0,2 2 9 15,-2-1-7-15,1 1-4 0,-3-2 0 0,6 2 3 16,-6-1 4-16,5 2 6 0,-5-2 3 15,8-1 8-15,-4 0 4 0,-1 0 0 0,3 2 0 16,3-4-5-16,-3 3 0 0,1 1-2 16,2-4-2-16,0 0-3 0,8 8 3 15,3-7-1-15,-1 1-2 0,6 1 0 0,8-2 2 16,6-1-7-16,0-1 4 0,17 1 4 16,1 0 3-16,2 0-2 0,5-3 2 0,4 3-5 15,10 0 1-15,4-2 0 0,4 2-5 16,-2-1-2-16,0 1-4 0,5-2 0 0,2 0-4 15,-5 2 1-15,5 2-5 0,2-4 6 16,-4 2-7-16,0 2 3 0,-1 0-5 0,-1 1 1 16,-1 0-2-16,3 0 0 0,0 3-1 15,-4 1-1-15,-1 1-1 0,-3-1-1 0,-5 3 0 16,0-1-2-16,-17-1-10 0,11 2-24 16,-10-3-13-16,-3 1-25 0,-4 3-24 15,-4-6-26-15,-5 3-40 0,-5-2-42 0,-9-2-385 16,-2 2-89-16</inkml:trace>
  <inkml:trace contextRef="#ctx0" brushRef="#br0" timeOffset="88450.48">23349 12675 1476 0,'-9'2'-59'0,"3"-2"14"0,-4 2 12 0,1-2 4 15,3 0 10-15,-4 2-1 0,3-2 18 16,2 1 7-16,-2 1 5 0,0 0 4 0,7-2-1 16,-8 2 2-16,8-2 3 0,-5 3-3 15,5-3-2-15,0 0 10 0,-5 2 10 16,5-2-8-16,0 0 9 0,0 0 7 0,12 5 1 15,-7-3-1-15,3 0 2 0,0 0 0 16,3-2-3-16,3 2 0 0,1-2-2 0,4 0-2 16,1 0-2-16,7 1 3 0,-1-1-3 15,10 0-1-15,6 2-2 0,4-2 1 0,1 0-3 16,3-2-4-16,-2 4-2 0,4-2-3 16,-1-2 3-16,2 1-4 0,-1-3 3 0,5 2-6 15,-1 2 2-15,3-2-4 0,10 2-2 16,2 0 0-16,-1 2-2 0,-1 0-1 0,-2 0-3 15,-2 3-1-15,-13 0 0 0,-3-3 1 16,-3 2-2-16,-11-2-10 0,-5 3-21 16,-5-5-14-16,-3 1-18 0,-4-1-20 0,-3 0-7 15,-1 0-11-15,-3 0-23 0,1 0-12 16,0-1-34-16,-2-3-58 0,-2 3-216 0,1-1 51 16</inkml:trace>
  <inkml:trace contextRef="#ctx0" brushRef="#br0" timeOffset="90324.27">23126 7219 1120 0,'-1'6'-49'15,"1"-3"6"-15,0-3 8 0,0 6 1 0,0-5 1 16,0-1 9-16,1 4-1 0,6 0 7 16,0-3 14-16,1 3 7 0,2-2 9 0,5-1 2 15,4-1 9-15,2 2-4 0,1-2-10 16,8 0 5-16,2 2-1 0,11-4 4 0,-4 2-6 16,4 0 0-16,-5-2 6 0,8 1 1 15,-8 1-5-15,12 0-6 0,1 0 3 16,-1 0 1-16,3 0-1 0,-3 0-5 15,2 1 0-15,1 1 9 0,-1 0-9 0,0 0-1 16,3 1 3-16,-2 3-2 0,0-1-1 16,-1 1 0-16,1 1-1 0,-3 0-4 0,-2 0-1 15,-2 1-35-15,-1-2-13 0,-8 3-32 16,-6-2-44-16,-6 2-162 0,1-4 195 0</inkml:trace>
  <inkml:trace contextRef="#ctx0" brushRef="#br0" timeOffset="93859.57">26118 5963 743 0,'0'-7'-6'0,"0"4"3"0,0-3 11 0,0 0 6 15,1 0 15-15,-1 3 6 16,0 3 3-16,0-7 8 0,0 2 7 0,2 0 1 16,-2 1-5-16,2 1 4 0,1-1 0 15,-1-2-6-15,3 2-6 0,-4 0-1 0,3 4-6 16,1-7-6-16,-2 3-1 0,4 2-4 16,-1-3 3-16,5 3-11 0,-1-3 1 0,3 4 0 15,-1-3-3-15,3 2-1 0,3 2-3 16,2 0 2-16,1 0 2 0,0 2-5 0,6 2 1 15,-2 0-4-15,3 2 5 0,7 3-2 16,-1 4-5-16,-3 0-2 0,1 5 4 16,-5 0 1-16,-2 2 1 0,0 0-4 0,-5-2 0 15,-2 8-1-15,-3 0 2 0,-3-2 1 16,-5-1-2-16,-3 0-3 0,-2 1 1 0,-2-1 0 16,-4 3 1-16,-5 11 4 0,-6-1 0 15,2-1-3-15,-14 9 6 0,-1-3 2 0,-4 1-1 16,-3 1 6-16,-2 0-2 0,2 0 0 15,-3 1 1-15,3 0 2 0,-1 1-6 0,3 0 0 16,1 3 3-16,2-3-5 0,7 0 3 16,1 3 0-16,0-2-2 0,7-5-1 0,7 1 1 15,-2-1 0-15,1 0-2 16,8 0-1-16,-2-10 1 0,6-1 2 0,-2 0-3 16,6 6 1-16,1-1-2 0,3-2-4 15,3-5 2-15,1 1-2 0,4-3 4 0,1 3-3 16,4-4 1-16,-1-1 0 0,4 1-1 15,1-1-1-15,-3 1 5 0,0 0-6 0,-2-3 1 16,-4-3 3-16,0 5-6 0,-5-3 4 16,-3-1 2-16,-7-6-3 0,3 7-2 0,-5-2 5 15,0 0-1-15,-2 2-2 0,-4 3 1 16,1 1 0-16,-3 4 1 0,-2 6-2 0,2 1 0 16,-6 3 1-16,5-1 0 0,-1 5 1 15,-4-1 7-15,0 1-7 0,6 2 1 0,-3-1-1 16,1 12 1-16,3-8-2 15,4 1 0-15,-1 3 6 0,4-1-6 0,-1 13 0 16,6 1 1-16,1-3 4 0,2 1-3 16,2-2-3-16,-4 1 4 0,7-3-1 0,-1 0 0 15,1 0 1-15,3-1-3 0,-3 0 0 0,5 3-1 16,-3-2-1-16,-4-2 6 0,2-1-6 16,-2 3 6-16,0-2 4 0,0 1 7 0,-3 1-4 15,-4 3 0-15,3 0 10 0,-6 4-4 16,0 0 0-16,-1 1 3 0,-7-4 2 0,5 6-4 15,0-3-1-15,0 2 3 16,0 0-2-16,0-1-3 0,3-3-5 0,-1 1 0 16,2-3 0-16,0-3-1 0,3 0-1 15,1 1 0-15,1-2 0 0,-1 5-2 0,0-1-2 16,3-5 1-16,-3 2 3 0,-1-2-6 16,1 2 1-16,-3-14-2 0,0 17 1 0,0-10 1 15,-5-2-5-15,0 3 3 0,-3-1-3 16,1 13 4-16,-3-5-3 0,2 0 2 0,-6 3 1 15,-4-1-3-15,5 0 4 0,-2 2-7 16,-2-3 5-16,0 0-1 0,0-1-3 0,-1 1 2 16,-2-4 1-16,3 1-2 0,-1-1-1 15,1-1 6-15,-3 3-7 0,7-1 4 0,-4 1 0 16,-1-2-3-16,-2-1 1 0,3 1 9 16,-5 0 3-16,0 0 3 0,3-3 4 15,-3 1 4-15,-5-4 7 0,4 4 1 0,-7-2 2 16,1-4 2-16,1 0-7 0,-2-1 1 15,0-4-4-15,-2-2 1 0,6-8-5 0,-5 8-4 16,1-10 1-16,4 0-6 0,-1-2 5 16,-2 2-8-16,3-1 6 0,-1-1-6 0,0 2 1 15,1-2-5-15,-3-1-10 0,6-4-8 16,-3 0-16-16,7-4-11 0,-1-6-21 0,3 0-25 16,0-2-32-16,4-3-42 0,0-2-47 15,1-5-97-15,3-3-95 0,4 0-160 16,-1-11-61-16</inkml:trace>
  <inkml:trace contextRef="#ctx0" brushRef="#br0" timeOffset="94999.26">27393 8337 1428 0,'2'-2'-72'0,"-2"2"23"0,0 0 13 0,0 0-2 0,0 0 20 16,-2-8 6-16,2 8 4 16,-5-2 6-16,5 2 4 0,-13 0 10 0,6 5 0 15,-3-2-6-15,0 1 7 0,-4 2 4 16,1 2-4-16,-2-3 9 0,-3 4 2 0,1-1-12 15,3-1 0-15,-2 5 2 0,1-4-1 16,2 1-3-16,-2 1-1 0,4-1 1 0,3-2-3 16,-2 1 2-16,3 2-2 0,4-1 1 15,-2-2 1-15,0 3-4 0,5-2-1 0,3 1 2 16,1-1 3-16,1 1-7 0,3 2 2 16,0-1 4-16,4 1-7 0,1 1 2 0,2 1 4 15,4 2-7-15,-2-4 3 0,-1 2-1 16,9 6-1-16,1 2-2 0,-5 2 12 15,-4-7-11-15,-2 4 1 0,-3-4-1 0,1 5 0 16,-3 0 5-16,-2 2 1 0,-1-3-1 16,-3 0 4-16,-4-2 4 0,0 3 4 0,-2-1 5 15,-7-2 1-15,3 1 6 0,-6-1-2 16,-1-2 2-16,-6-2 0 0,2-1-3 0,-6-1-6 16,0-4 2-16,0 2-2 0,0-6-7 15,4-2-13-15,2-3-28 0,0 1-34 0,0-5-41 16,3-7-61-16,3 3-332 0,5-6-2 15</inkml:trace>
  <inkml:trace contextRef="#ctx0" brushRef="#br0" timeOffset="95316.97">27667 8322 1358 0,'3'-8'-7'0,"4"4"20"0,-3-1 0 0,-4 3 5 0,1-1-4 15,-1 3-1-15,7-4-3 0,-7 4-5 16,0 0 11-16,0 0 4 0,0 13 6 16,-2-4 5-16,0 5-1 0,-6 6 1 15,1 3-5-15,4 3 1 0,-9 8 1 0,0 6-4 16,1 0-2-16,-3 9 1 0,6-7-1 0,-5 0-5 15,4-4 2-15,1 5 2 0,-2-6-6 16,2 1 2-16,3-8-5 0,-4 6-6 0,3-9 0 16,4-6-28-16,-2 0-35 0,4-3-34 15,-2-2-40-15,2-3-47 0,0 1-297 0,2-5 17 16</inkml:trace>
  <inkml:trace contextRef="#ctx0" brushRef="#br0" timeOffset="95730.97">28071 8619 1303 0,'0'-7'-18'0,"0"2"20"16,-1 2 13-16,-2-3 14 0,3 6 1 0,-4-5 5 15,2 3-3-15,2 2 2 0,-11-3-4 16,11 3 0-16,-17 5-4 0,9-4 2 0,-4 5 2 15,-3 1-4-15,0 3 1 16,0 3-2-16,-4 3-3 0,3-1-2 0,-8 9-1 16,10-5-1-16,-5 6-3 0,4-2 3 15,7-5-2-15,-1 1-3 0,3 1-2 0,2 0-1 16,-1-2 0-16,5-2 1 0,0-4-6 16,5 4 5-16,-1-3-2 0,2-4 0 0,3 3-2 15,-1-5 2-15,5 0 1 0,2 0-4 16,-3-4 0-16,3-1 0 0,0-4-2 0,-3 1 9 15,5-4 13-15,-1-4 5 0,-3-2 2 16,2-3-2-16,-3-2-1 0,0 2-1 0,-2-6-2 16,-5 2-1-16,2 2-4 0,-4-2-1 15,-1 4-1-15,-2 0-7 0,0 0-1 0,-2 1-17 16,-3 1-19-16,0 1-24 0,2 1-23 16,-1-1-33-16,-3 1-37 0,3 2-34 15,2 3-103-15,-3 0-199 0,3 1 15 0</inkml:trace>
  <inkml:trace contextRef="#ctx0" brushRef="#br0" timeOffset="96281.02">28235 8617 1317 0,'4'-2'-15'0,"-4"2"13"0,0 0-2 0,0 0 2 16,4-2 10-16,-4 2 0 15,0 0 11-15,0 0-7 0,0 0 0 0,0 0 12 16,2 7 4-16,-2 0 1 0,-2-2-3 16,2 5-5-16,0-1 1 0,-1 4-1 0,-2-1-2 15,1 2-3-15,0 2 0 0,2-1-4 16,2 0 1-16,-2 1 4 0,2-2-3 0,1 4-2 16,-2-2 1-16,3 0-6 0,3 0 1 15,-3-1 0-15,5-5 3 0,-6 1-3 0,8-2 0 16,-3-2 0-16,3 0-1 0,-1-3 0 15,4-2-2-15,-2-1 5 0,-4-2-6 0,2-1 4 16,3-2 6-16,-3 1 7 0,-1-1 2 16,-1 1 4-16,1 1 4 0,-3-2 2 15,1 2 1-15,-1-1 2 0,-2 3-7 16,0-2-6-16,-4 2 2 0,9-3-6 0,-9 3-1 16,0 0-4-16,0 0-1 0,10 3-2 0,-8-1 0 15,3 1-2-15,-4 1 2 0,3 0-1 16,1-1 0-16,0 2-2 0,0 1 3 0,2-1 0 15,1 1 6-15,5-2 4 0,-3-1 9 16,5 1 7-16,-5-3 5 0,7 3 11 0,-2-4 2 16,-3-4 9-16,3 3-1 0,0-1 8 15,0-4-6-15,-3-3-1 0,1 0-2 0,2-7-4 16,-5 0-9-16,2-2-5 16,-4-3-1-16,1 0-6 0,-3-4-6 0,-1 3-1 15,-3-6-6-15,0 8-3 0,1-1-3 16,-3 2-27-16,-3-2-29 0,3 5-23 0,-2-2-33 15,0 2-38-15,-3 0-42 0,2 1-46 16,-4 5-90-16,1 1-124 0,2 2-156 0,-5 3-90 16</inkml:trace>
  <inkml:trace contextRef="#ctx0" brushRef="#br0" timeOffset="97252.67">27320 9759 1559 0,'1'-5'-59'0,"-1"1"14"0,0 1 19 0,0 3 17 15,3-9 12-15,-1 6 7 0,-2 3 9 16,0-4 1-16,0 4 0 0,-5-6 2 0,4 3-3 16,1 3 1-16,-11-4 6 0,11 4-4 15,-8 0-1-15,1 0 2 0,-1 2-2 0,8-2-3 16,-17 2 0-16,11 0 1 0,-3-1-3 16,1 4-4-16,0-2 4 0,-1 1 0 0,4 2-4 15,-5-2-1-15,5 1-4 0,-2-1 3 16,3 5-1-16,-2-5 1 0,1-1-3 15,4 6 0-15,-1-4-4 0,-1 2 3 16,3-2-4-16,0 2 8 0,5-1-5 0,-4 3-1 16,6-2 0-16,0 4-2 0,1-2 0 15,0 2 1-15,4 1-3 0,1 0 4 0,-1 6-2 16,3-2 0-16,7 7 0 0,-5-4 1 0,-4-2-7 16,0-1 10-16,-4-3-1 0,-1 2-2 15,1-2-1-15,-8-2 3 0,4 0 1 0,-1-1 9 16,-4 0 6-16,0-1 7 0,-2 1 6 15,-2-3 5-15,1-2-3 0,-5 1-1 0,0-2-5 16,-3 0-1-16,3-4-3 16,-2 0-2-16,0-2-2 0,-2-4-6 0,2 0-2 15,2-1-5-15,-2-4-7 0,3-2-7 16,1 0-11-16,4-1-4 0,-3 2-3 0,3 2-8 16,0 0-8-16,2 1 3 0,2-1-3 15,-2 3 4-15,2-1-2 0,1 0 2 0,-1 0-1 16,1 3 4-16,0-1 0 0,3 3 4 15,0-3 5-15,1 2-4 0,-1 1 2 0,3 1 5 16,-4 0 1-16,7-2 7 0,-2 2-6 16,-2 0 5-16,0 2 4 0,1-2 0 0,-1 0 2 15,2 2-4-15,-3-2-2 0,1 2 1 16,-1-2 5-16,-1 2 1 0,-6 0-2 16,11 0 5-16,-11 0-3 0,10 0 1 0,-5 0-3 15,-5 0-24-15,10 0-18 0,-10 0-22 16,8 2-24-16,-8-2-49 0,7 0-267 0,-7 0 77 15</inkml:trace>
  <inkml:trace contextRef="#ctx0" brushRef="#br0" timeOffset="97552.53">27534 9873 1128 0,'0'-3'0'0,"0"3"24"0,0-7-13 16,0 7 10-16,0 0-9 0,0 0 1 0,0 0-5 16,0 0 2-16,0 0 1 0,0 0-2 0,0 0-2 15,0 0 11-15,-2 18 4 0,2-5 6 16,-2 4-3-16,-5 2-1 0,6 5 9 0,-6 3-2 16,3 11 2-16,0-1-3 0,-3 2 0 15,3-2-2-15,-2-1-4 0,-1 2-2 0,5-8 1 16,1 1-2-16,-2-4-3 15,1 1-8-15,0-3 2 0,-3 2 2 0,5-6-15 0,-1-3-24 16,1 2-20-16,-2-8-17 0,0-1-22 16,2 2-26-16,0-6-48 0,0-2-256 15,0-3 77-15</inkml:trace>
  <inkml:trace contextRef="#ctx0" brushRef="#br0" timeOffset="98344.09">27550 9956 1078 0,'5'-13'-26'16,"-5"1"11"-16,0 3 0 0,2 0 12 16,0 1 12-16,1 0 15 0,-3 1-3 0,1-1-1 15,3 3 0-15,1-2-5 0,-3 0-1 16,2 2 0-16,3 1-2 0,-4-2-1 16,4 3 1-16,1-1-4 0,1 1-2 0,1 1-3 15,-2 2 7-15,3 0-1 0,0-2-8 16,-1 2-2-16,-2 0 6 0,3 4-6 0,-3-3-1 15,-2 5 4-15,-1-1-4 0,1 3-2 16,-2 2 6-16,-2-1 3 0,0 2 2 0,-2-2-1 16,-2 5-4-16,0 1 1 0,1 2-4 15,-6-2 6-15,0 2 3 0,4-1-11 16,-4 0 7-16,1-1-11 0,-1 3 8 0,4-4 9 16,-2 0-12-16,-2 1 4 0,5-3 5 0,1-2-7 15,-4 0 2-15,5-2-5 16,-2-1 4-16,4 1-4 0,1-2 4 0,0-1 4 15,2-1-4-15,4 0 5 0,-4-4-7 0,3 1 7 16,5-2 0-16,1-1-7 0,-2-2 7 16,2 0-2-16,3-3-4 0,2-3 14 0,2 1 0 15,0-3 0-15,4-7 8 0,-2 1 5 16,-2 0 10-16,0-4 3 0,0-1-6 0,-4 6 9 16,-2-2 7-16,-7 6 5 0,3 0 1 15,-3-3-9-15,-2 7 1 0,1 0-5 0,-3 1-3 16,-2-1-3-16,-2 1-7 0,0 4-5 15,0-1 1-15,-2 1-1 0,-2 1-1 0,4 3-2 16,0 0-3-16,-13 0-2 16,13 0 0-16,-12 3-2 0,5 3-3 0,-1-1-4 15,1 1 4-15,-1-1-6 0,3 5 0 16,0-2 6-16,2-1-8 0,-1 2 3 0,4 1-4 16,0 0 3-16,0-3-5 0,4 5 7 15,1-5-3-15,-2 2 1 0,7-1-5 0,0-1 3 16,0-1-3-16,0 0 1 0,3 0 2 0,2-3-4 15,2 0 3-15,0-3-3 0,0 0 4 16,-1-3-4-16,3 0 4 0,1-3-1 0,-5 2-1 16,5-1 0-16,-5-3 0 0,-1 1 2 15,1-3 3-15,-4 2-6 0,-1 1 6 0,-2-1 4 16,1 3-6-16,-3-1 6 16,0 0-3-16,-2 1 0 0,-2 1-6 0,3 0 1 15,-3 0 2-15,-2 4-2 0,0 0 0 16,0 0-1-16,0 0-1 0,0 0 0 0,0 0 4 15,-22 16-2-15,19-5-2 0,-6 2 1 16,5 2 0-16,-3 0-3 0,3 2 1 0,3-1 0 16,-1 0 0-16,4 4-2 0,-1-4 2 15,6 2-8-15,1-2-9 0,4 2-19 0,1-2-17 16,2-3-25-16,4 1-29 0,1-5-20 16,4-1-51-16,-3-5-91 0,0-1-239 0,-2-2-12 15</inkml:trace>
  <inkml:trace contextRef="#ctx0" brushRef="#br0" timeOffset="98878.69">28898 9552 1401 0,'2'-3'6'0,"-2"-2"16"0,0 5 5 16,0-5 5-16,0 5 10 0,0 0 11 15,0-8-3-15,0 8-2 0,0 0-4 0,0 0-6 16,0 0-1-16,0 0-7 0,0 0-1 16,-6 14 1-16,2-1-6 0,-2 2 0 15,-1 2 1-15,-3 6 0 0,-3 9 0 16,-1 0-2-16,1 2 2 0,0-2-7 0,1-1 2 16,1 3-2-16,0-1-1 0,1 1 2 0,4-7-4 15,0-3-4-15,1-3 6 0,2 2-7 16,-4-2-2-16,2-3 0 0,5-5-2 0,-3 0 1 15,3-1-1-15,-3-3-2 0,3 1 6 16,-2-2-5-16,0-1 2 0,2-1-1 0,0-6-2 16,0 2 2-16,0-2-4 0,0 0 1 15,4-14-3-15,-1 5 7 0,-3-3-2 0,0-2-2 16,0 1-2-16,-3-3 5 16,3 1-2-16,-2 2-2 0,-2 0 2 0,3-1-4 15,-9 1 0-15,5 4 2 0,-7-3-3 16,2 3 2-16,0 3-2 0,-3 1 4 0,-2 3-5 15,-2 2 1-15,1 0 3 0,-5 4-1 16,0-1 0-16,-3 3 2 0,2 3-1 0,-10 5 1 16,7-1 1-16,6-2-2 0,0 2 2 15,4-3-2-15,5 3-2 0,-2-2-1 0,4 1 2 16,-2 1 1-16,7-2-3 0,1-1 2 16,4 1-9-16,-1 0-18 0,8-1-22 0,4 0-20 15,-1-2-5-15,9 2-9 0,4 0-25 0,11-3-30 16,2 1-38-16,-1-1-100 15,-5-3-183-15,-2-2 33 0</inkml:trace>
  <inkml:trace contextRef="#ctx0" brushRef="#br0" timeOffset="104904.05">9204 9289 1163 0,'0'0'-45'0,"0"0"7"0,1 6-2 0,-1-6 11 15,2 4 3-15,-2-4 21 0,0 0 7 16,0 2 18-16,0-2 8 0,0 0-1 15,0 0 6-15,0 0 11 0,0 0-13 0,0 0 10 16,0 6 2-16,0-6 7 0,0 0 2 16,0 0 10-16,0 0-4 0,0 0 4 0,0 0 2 15,0 0-3-15,0 0-4 0,0 0-9 16,0 0-3-16,2-14-4 0,-2 9-2 0,0-3-2 16,-2-2 0-16,4-3 1 0,-4-2-4 15,2 0-5-15,-2-5-2 0,2-8-4 0,-1 0 0 16,-6-12-2-16,5-1-2 0,-2-2-4 15,-3-2-1-15,1-3-1 0,0 2-2 0,-1-13 0 16,-3-4-1-16,4-1-5 16,-5-2-2-16,3-4 1 0,-2 0-4 0,0-2 1 15,0-1 1-15,-2 2-6 0,-3-2 3 16,0 5 1-16,1 0-2 0,0 4 2 0,-8 3-4 16,5 3 1-16,-4 3-3 0,1 2 4 0,-4 4-5 15,-1 0 3-15,0 3-1 0,-5 1 1 16,1 1 2-16,-2 4 1 0,-1-1 0 0,2 1-4 15,3 1 3-15,-1 0 0 0,-4 0-3 16,0 3-1-16,4 0 4 0,1 6 2 0,2 1-1 16,-2-2 1-16,2 3-2 0,-5-8 1 15,3 8-3-15,2-3-2 0,0 5 6 16,2-3-3-16,-5 3-3 0,3 0 4 0,-2-1 3 16,4 0-2-16,-2 1-1 0,-2 2-5 15,1-1 9-15,1 2-5 0,2 0 1 16,2 2-1-16,2 3 1 0,-1-3 1 0,2 2 3 15,1 4-5-15,3 0 1 0,1-1 0 16,1 5 4-16,1-1-2 0,-1-1-3 0,4 3 5 16,-4 1-3-16,4 0-2 0,2-2 6 15,-2 4-4-15,1-2-4 0,1 5 4 0,2-1 3 16,0-2-2-16,0 3-1 0,-1-1-1 16,3 2 2-16,1-3 1 0,-2 3-3 15,3 3 3-15,-7-4-3 0,7 4-2 0,-2-5-2 16,0 1-9-16,2 4-20 0,0 0-13 15,0 0-22-15,0 0-23 0,0 0-26 0,0 0-39 16,0 0-90-16,0 0-209 0,0 0 35 16</inkml:trace>
  <inkml:trace contextRef="#ctx0" brushRef="#br0" timeOffset="106140.09">5841 5876 1189 0,'2'-6'-44'0,"-2"6"27"0,5-5 5 15,-3 4 1-15,-2 1 14 0,0 0 13 0,0-6 8 16,0 6-1-16,1-4 9 0,-1 4-6 16,0 0-5-16,0 0-4 0,0 0 2 0,0 0 1 15,0 0-4-15,7 14 14 0,-5-6 6 16,0 2-8-16,0 3 1 0,2 5 0 0,3 0-6 16,-4 6-1-16,2 2 3 0,3 8-3 15,1 2-5-15,-1 6-4 0,2-3 6 16,-3 3-3-16,1-3-2 0,3 1 1 15,-5-2 2-15,2 0-8 0,3-2-5 0,0-4 7 16,1 0-2-16,-1-8-1 0,-1-1 9 16,2-4-10-16,0 1-1 0,-2-4 3 0,0-7 0 15,3 3 11-15,2-6 3 0,-1-1 3 16,3-3 10-16,-1-4 14 0,4 0-4 0,2-5 0 16,10-7-3-16,0-4 0 0,-6-2 5 15,2-3 2-15,-2-5-3 0,-6-4-3 0,1-4 0 16,-4-11-1-16,-4 6-1 0,-1-12-4 15,-5 5 1-15,-4-10-1 0,-3 5-7 0,0-10 0 16,-8 2-4-16,3-4 0 0,-7 5-5 16,2 1 0-16,-2 2-4 0,1 14 1 15,-1 6-2-15,3-2-1 0,-4 7-3 0,5 6 1 16,1 3-1-16,-3 5 1 0,4 0-6 16,0 5-2-16,0 2-1 0,-1 0 0 0,2 1-1 15,-3 2-17-15,4 1-41 0,-2 1-31 16,2 4-30-16,0 0-35 0,4 2-29 0,0 0-28 15,-7 8-93-15,7-8-292 0,0 12-93 16</inkml:trace>
  <inkml:trace contextRef="#ctx0" brushRef="#br0" timeOffset="106595.87">6901 5490 1497 0,'2'-2'-58'0,"-2"2"13"0,0 0 4 16,0 0 8-16,0 0 5 0,0 0 7 0,0 0 1 16,0 0-4-16,-24 2 16 0,19 2-1 15,-3 1-2-15,-5 3 13 0,2 4-7 0,1-1 11 16,-5 4-12-16,2 2 3 15,1 0 4-15,4-2-5 0,-1 2 5 0,1-2 0 16,3 3-8-16,2-6 1 0,-2 1 10 16,3 3-4-16,0-2 0 0,2-1 3 0,2-1-8 15,2 4 0-15,0-5 4 0,0 5 1 16,4-2 1-16,7 0-4 0,-2 2 19 0,2-3-18 16,4 1 0-16,8 4 11 0,1 0 3 15,1-2 9-15,0 2 11 0,5-2 0 0,-1 0 10 16,-1-2 8-16,0 4 0 0,-4-5-3 15,-4 1-1-15,-4-2-2 0,-5-2 9 16,-2 0 7-16,-1-2 5 0,-1 2 8 0,-7-1-8 16,-2 1 1-16,-4 3-7 0,-4 0-6 15,-6 5-3-15,-12 3-7 0,-3-2-7 0,-1-3-3 16,3-3-31-16,2-3-41 0,4-5-42 16,3-3-59-16,-3-2-70 0,2-5-388 15,6-7-98-15</inkml:trace>
  <inkml:trace contextRef="#ctx0" brushRef="#br0" timeOffset="106848.17">7493 5422 1535 0,'1'-4'-23'0,"2"1"14"15,-3 0 4-15,0 3-5 0,4-3 6 16,-4 3 0-16,0 0-4 0,0 0 7 15,5 13 5-15,-4-5 1 0,-1 6 0 0,4 7 1 16,1 4 3-16,1 13-5 0,1 3 0 16,1 0 7-16,3 2 2 0,-1-2-3 0,-2 3-7 15,0-5 3-15,6 1 0 0,-4-3-8 16,-2-1-21-16,-1-6-33 0,-4-5-15 0,0-5-26 16,-1-4-28-16,2 0-42 15,-1-4-179-15,-2-4 140 0</inkml:trace>
  <inkml:trace contextRef="#ctx0" brushRef="#br0" timeOffset="107362.67">7489 5596 894 0,'-7'-38'-31'0,"6"8"18"0,-4 6 5 16,1-1 27-16,1 2 4 0,1 3 27 0,2 0 1 16,0 0-3-16,0 0 11 0,0 2-3 15,0-1-9-15,5 0-6 0,-1 2 0 0,2 0 0 16,1 0-9-16,1 2-2 0,2 2 0 15,5-3-7-15,0 2-7 0,4 0 4 0,1 5-3 16,4-2-3-16,1 1-2 0,0 2-2 16,0 3 1-16,3 0 3 0,-5 2-6 15,-1 3-2-15,0 0 0 0,-4 2 1 16,2 4-2-16,-1-1-3 0,-7 4 5 0,3 3 1 16,-7-1-6-16,0 1 5 0,1 3-2 15,-6-2-1-15,-2 2 0 0,-1 0 5 0,-1 1-4 16,-2-1-2-16,-1 1-3 0,1 0 3 15,-1 2 0-15,1 0 5 0,-4-3-5 0,4 0 3 16,0-2-4-16,1-1 7 0,-1-1-8 16,1-1 0-16,2-2-6 0,-2 2 7 0,4 0-2 15,0-3-1-15,1 1 5 0,2 1-2 16,0-3-2-16,3 1-1 0,-1-1 1 16,3 2 4-16,3-3-2 0,1 1-2 15,1 1 4-15,5 1-4 0,-2 5 4 0,3-2 0 16,-5 1 0-16,8 0-2 0,-1 4-1 15,4 3-1-15,-7-5 1 0,2 8-1 0,-1-6 3 16,-6-4 0-16,0 5 4 0,-5 0-2 16,0-3 9-16,1 1 15 0,-7 1-3 0,0-4 3 15,-1 3 0-15,-8 2 0 0,-5 3 1 16,-7 9-3-16,-6-3-3 0,-7 1-2 0,-9 5-5 16,-7-2-3-16,-3-3-39 0,-3-5-47 15,-1-1-56-15,11-6-78 0,0-5-330 0,9-8-39 16</inkml:trace>
  <inkml:trace contextRef="#ctx0" brushRef="#br0" timeOffset="108616.45">17384 9401 1608 0,'-3'-4'43'0,"0"-3"20"0,-4-3 4 0,5-1 0 15,0 0-2-15,2-3 0 0,0-1 7 16,0-2-2-16,2-4 8 0,3-3-1 0,3-12 12 16,1-4-3-16,-1-1 1 0,9-14-8 15,-2-2-6-15,2-2 2 0,1-3-13 0,4-1 3 16,0-5-3-16,-1-7-9 0,9-16 1 15,-1-3-15-15,-2-3-2 0,1 3 6 16,1-4-21-16,2-5-3 0,3-1 2 0,-5 4-2 16,3-7-6-16,5 0-1 0,1-3 0 15,2 0-9-15,1-4 3 0,0 2-2 0,3-1 0 16,3 1-1-16,-4 2-1 0,8 4-4 16,-1 1-4-16,5 5 2 0,0-5 6 0,1 5-11 15,1 2 4-15,-3 5 3 0,-4 7-6 16,2 4 0-16,-7 9-3 0,-11 16 2 0,-5 4 3 15,-2 2-2-15,-2 6 6 16,-8 11-2-16,0 0-3 0,-4 4 4 0,-3 5-3 0,-1 5 3 16,-1 8-6-16,-3-1 8 15,-2 1-5-15,2 1-6 0,-1 4-13 0,-3-1-12 16,2 0-14-16,-1 1-12 0,-2 1-8 16,2 3-6-16,-2-1-12 0,0 4-11 0,0 0-26 15,0 0-24-15,0 0-37 0,0 0-74 0,0 0-404 16,-10 0-159-16</inkml:trace>
  <inkml:trace contextRef="#ctx0" brushRef="#br0" timeOffset="109340.15">18731 4451 1678 0,'-1'-4'-116'15,"1"4"26"-15,-11-2 3 0,5 2 20 16,-3-2 4-16,-4 4 7 0,-1-4 13 0,-2 4 2 15,-6 2 10-15,2-2-4 0,-6 6 6 16,3 1 0-16,-3 0 11 0,6 2 9 16,-1 3-8-16,0-1 8 0,4-1-4 15,2 2-4-15,5 0 5 0,2-1 2 0,1 1 5 16,5-4-7-16,2 4 7 0,0-3 8 16,9 1-9-16,1-1 2 0,3-1 1 0,6 0-1 15,-1 0-3-15,-1-2 5 0,3-2-4 16,-6 1 5-16,0-3-1 0,-1 0 2 0,0-1-4 15,-3 1 10-15,-2 0 0 0,2-1 7 16,-5-1-6-16,2 1 7 0,-6 0-4 0,1 1 0 16,-2 4-2-16,-3-1 7 0,-6 7-7 15,-6 1 9-15,-3 7-2 0,-7 2 0 0,-1 1 3 16,-1 2 4-16,0-1-5 16,0 1 10-16,-1 1 1 0,-1-1 0 0,4 2-2 15,1-4-8-15,1 0-3 0,5-3 1 16,1-1 6-16,4-6-4 0,4 0 0 0,3-1-7 15,0-3-1-15,5 2 4 0,-4-1-4 16,5-1 0-16,2 0 8 0,2-1-10 0,2-1-1 16,2 2 3-16,3-3 7 0,4 0-8 15,2-1-1-15,2-1 0 0,-1-1-4 0,7-1-8 16,1-2-37-16,1 1-33 0,5-3-46 16,2 0-97-16,9-3-101 0,4-3 167 0</inkml:trace>
  <inkml:trace contextRef="#ctx0" brushRef="#br0" timeOffset="109659.9">19132 4744 924 0,'-10'0'30'0,"10"0"4"0,-6 0-3 0,6 0-6 16,0 0 3-16,0 0-6 0,-2-6 2 15,2 6-3-15,8-4-7 0,2 1-3 0,3-3 6 16,1 4-5-16,6-3 3 0,-1 0-5 15,6-2 3-15,3 1-4 0,-1 1-43 0,0-3-42 16,9-3-33-16,-3 0-58 0,-6 1-124 16,-5 0 192-16</inkml:trace>
  <inkml:trace contextRef="#ctx0" brushRef="#br0" timeOffset="109915.72">19453 4207 788 0,'0'-5'-14'0,"-1"3"0"0,1 2 6 16,-4-2 0-16,4 2 3 0,0 0 26 0,-10 6 10 15,7 1 9-15,-6 6 12 0,-4 4-8 16,-1 13 4-16,0 10-2 0,-12 11-9 16,1 8 1-16,0 3-5 0,2 4 0 0,-11 21-4 15,5 0 0-15,5-13 1 0,4-3-7 16,-1-1 1-16,0-2-3 0,1-4 7 15,2-1-12-15,-1-3 3 0,6-5-2 0,5-11-31 16,0-7-40-16,-1 2-45 0,5-15-65 16,2-6-199-16,0-2 123 0</inkml:trace>
  <inkml:trace contextRef="#ctx0" brushRef="#br0" timeOffset="110927.4">19492 4428 925 0,'1'-7'-47'15,"-1"3"7"-15,2 2-4 0,-2 2 14 0,0 0 13 16,0 0 14-16,5 11-1 0,-3-1 4 16,-2-1-2-16,0 8 8 0,0 4-2 0,3 0-2 15,-3 7-1-15,1 2 0 0,-1 8-1 16,2-4 10-16,0 6-1 0,3-1 3 0,-2-1-2 15,6 0-9-15,-3-2 9 0,3-9-2 16,-1 6 0-16,2-5-3 0,2-8 1 0,-2-1 4 16,2-1 1-16,1-4-5 0,4-1-6 15,-2-4 1-15,-1-4 2 0,0 2 2 0,1-7 12 16,0 0-12-16,7-3-3 16,-6-4 1-16,3-2 3 0,-1-4 4 0,2-1 10 15,-3 0-2-15,3-10 6 0,-1 10-1 16,-6 2 1-16,-3 3-5 0,-2-2 7 0,1 7-6 15,-4-1-6-15,-2 0 0 0,4 1-2 16,-5 2 6-16,-2 2-4 0,0 0-6 0,-11 11 4 16,5-5 3-16,-4 6 1 0,-1 2 2 15,0 2 11-15,-1 0-7 0,4 4 5 0,-2 0-2 16,3-4 0-16,0 3-4 0,4 3 0 16,0-3-7-16,1 0 5 0,7-2-1 0,-2 0-2 15,-1-6-4-15,7 5-2 0,2-3 3 16,-3-4 2-16,3-2 1 0,-1 0-1 15,3-3 1-15,-1-3-10 0,1-1 12 16,2-1 4-16,-3-3-2 0,5-4 0 0,-3-7-7 16,3-1 4-16,7-8-6 0,-1-4 2 15,-5 1-1-15,1 1 3 0,-2 5-9 0,-6 4 3 16,-1 5-3-16,-3 1-1 0,-2 2-3 16,2 2-2-16,-3 1 6 0,-4 1-5 0,0 5 3 15,0 0-5-15,0 0 2 0,0 0 2 16,-15 11-2-16,11-6 0 0,-2 3-1 0,2-1-1 15,0 3 4-15,-3-1-2 0,7 0 3 16,-1-1-5-16,-2 2 4 0,3-1-1 16,3-2 6-16,-2-1-6 0,3 2 4 15,3-2 1-15,-1-1-1 0,2-3-1 0,3 0 3 16,2-2 1-16,-3-2 3 0,5 0-7 16,2-2-1-16,-1-3 6 0,1-5-8 0,0-1 6 15,-2-4-4-15,-3 0 2 0,7-11-4 16,-2-4 4-16,-3 0-2 0,1-4 1 0,-5 2-4 15,1 0 1-15,-4 9 3 0,-3 4-8 16,-3 3 4-16,-1 0-2 0,0 4 2 0,0 1-2 16,-1-3 2-16,-1 5-1 0,-3-1 1 15,3 5-5-15,-1-1 4 0,-2 2 1 0,-2 1 0 16,7 5-2-16,-8-4-3 16,8 4 5-16,0 0-2 0,0 0 4 0,0 0-4 15,-20 7 3-15,20-7-4 0,-5 10-2 16,7-2 3-16,-2-8-1 0,4 15 6 0,5-7-1 15,1-1 3-15,-2 0-4 0,5 1-3 16,-2 0 0-16,2-3 5 0,-1 1-3 0,3-2-2 16,-3-2 1-16,1 1 0 0,2 2 3 15,0-4-2-15,-3 3 0 0,1 0 5 0,-1-2-8 16,1 3-2-16,-3-1 0 0,-2 3 2 16,3 1-2-16,-3 4 5 0,-2-1-2 0,-4 0 1 15,5 6-2-15,-5-1 7 0,1 0-10 16,-2 4 8-16,-1 1 4 0,-1-3-6 0,-2 3-2 15,-3 3 3-15,3-1-3 16,0 2 3-16,-2-5-28 0,1-1-16 0,1-3-37 16,2 0-31-16,-3 1-31 0,-1-5-40 15,3-2-275-15,2-2 37 0</inkml:trace>
  <inkml:trace contextRef="#ctx0" brushRef="#br0" timeOffset="111617.23">20588 4788 1177 0,'1'-9'-45'0,"1"6"20"15,-2-1 13-15,2 1 21 0,-2 3 12 0,3-8 11 16,-1 6-1-16,-2 2 0 0,0-4-3 16,0 4-3-16,0 0 1 0,0 0-5 0,10 0-4 15,-10 0 0-15,6 8 5 0,-2-4 0 16,3 1-12-16,-3 2 0 0,0 2-2 0,3 0 8 15,-4 3-2-15,4-2-2 0,-3 4-3 16,2-1 3-16,2 0 0 0,-1-2-10 0,-2 1 2 16,-2-1 2-16,4-2 0 0,-1 0-3 15,-2-2 8-15,3-3-3 0,-3 3 23 16,0-3 12-16,2-3-4 0,-2-1-2 16,3 2-3-16,-7-2-1 0,16-5-1 0,-7 1-8 15,-1-3 0-15,5-2 0 0,-1-3-8 16,1-1 1-16,-1 4-3 0,1-5-2 0,1 3 0 15,-4 2-8-15,-2 1 4 0,0 0-4 16,-1 3 5-16,-1-2-3 0,-4 3-4 0,4 2-3 16,-3-1 0-16,-3 3-3 0,0 0 4 15,0 0-3-15,0 0 6 0,0 18 2 0,-3-11-4 16,-1 2 0-16,2 3 1 0,2 1 1 16,-2-1 0-16,4 3 1 0,-2-3 0 0,2 2 0 15,5 1 1-15,-2 0-7 0,6 2 4 16,0-5-1-16,-1 2 0 0,5-5 7 15,0 1-4-15,-3-2 2 0,5-2 1 16,-4-5-3-16,1 1 0 0,0-2 4 0,-1-2 1 16,2-1 6-16,0-3-3 0,-3-2 3 15,3-1-3-15,-3-2-3 0,3-7-2 0,-2 2-1 16,6-9 0-16,-2-3-2 0,-3-1 0 16,1 1 2-16,-4 6-2 0,-3 4 2 0,-2 3 9 15,1 4 3-15,-5 0 3 0,2 3-1 16,-4 3-3-16,0-2-3 0,-4 4 0 0,-5 3 0 15,1 0 3-15,-3 3-11 16,-1 1 4-16,-3 6-2 0,0-1 0 0,3 2 0 16,-5 3-3-16,9 0 3 0,-2 1-4 15,3-1 1-15,2 0 0 0,5 4 6 0,7 0-5 16,-1 7-2-16,11 0-1 0,2 2 1 16,-2-8-22-16,-3-6-17 0,3 0-19 0,2 1-31 15,-4-7-40-15,1-4-49 0,-1 3-42 16,-3-6-358-16,1 0-75 0</inkml:trace>
  <inkml:trace contextRef="#ctx0" brushRef="#br0" timeOffset="111800.75">21445 4697 1464 0,'-2'-8'-65'0,"1"3"35"0,1 5 15 15,-5-8 18-15,5 8 23 0,0 0 2 16,-4-8-3-16,4 8-5 0,0 0 3 15,0 0-10-15,9-11 0 0,-1 7 0 0,0 2-3 16,6-4 2-16,8 1-28 0,-4-1-27 16,7 3-33-16,0-5-49 0,10-4-73 0,-6 5-170 15,-6-2 118-15</inkml:trace>
  <inkml:trace contextRef="#ctx0" brushRef="#br0" timeOffset="112116.22">21611 4307 973 0,'-4'-4'-29'0,"4"4"2"0,-5-3 8 16,5 3 6-16,-1-5 2 0,1 5 23 0,0 0 16 16,0 0 8-16,-15 7 3 0,8-4-1 15,4 3-1-15,-2 3 1 0,-4-1-4 0,1 5 0 16,0 7 3-16,-6 12 2 0,-1 3-7 15,-2 1 2-15,4 6-1 0,-4 7 1 0,1 2-3 16,-1 0-2-16,5 0-8 0,-1-10 3 16,3-1-7-16,1 4 5 0,1-3-2 15,1 1-2-15,1-2 1 0,4-3-7 16,2-5-1-16,0-3 1 0,4-2-3 0,4 5 5 16,3 1-10-16,8-6-3 0,2-1-50 15,6-6-33-15,9 2-33 0,2-5-32 0,5-4-278 16,4-2 64-16</inkml:trace>
  <inkml:trace contextRef="#ctx0" brushRef="#br0" timeOffset="125436.61">18129 7956 1041 0,'-4'-2'-72'0,"4"2"17"15,0 0 16-15,0 0 10 0,0 0 10 16,0 0-1-16,-4-2 14 0,4 2 1 0,0 0 9 16,0 0 19-16,-2-4-7 0,2 4 11 15,0 0 6-15,0 0-6 0,-4-3 8 0,4 3 2 16,0 0-3-16,0 0-3 0,0 0 4 16,-2-6-6-16,2 6 3 0,0 0-10 0,0 0-4 15,0 0 4-15,0 0 4 0,-2-4-12 16,2 4-1-16,0 0 5 0,0 0 0 15,0 0-2-15,0 0 5 0,0 0-5 0,0 0-1 16,0 0 2-16,0-3-11 0,0 3 6 16,0 0-6-16,0 0 0 0,0 0 2 0,0 0-3 15,0 0-1-15,0 0 2 0,0 0-6 16,0 0 2-16,0 0-1 0,-3 18 1 0,3-12 3 16,-2 4-2-16,2 3 2 0,-2-1-6 15,1 8 8-15,-4 3-7 0,1 2 0 0,-2 13 8 16,-1 2-5-16,1 3-2 0,-3 5 0 15,3 8 7-15,-3 1-1 0,6 2 3 0,-8-1-8 16,5 4 4-16,-4 3-5 16,1 4 4-16,1 1 7 0,-3 5-3 0,0-6 5 15,1 6 17-15,2-2 6 0,0-2-2 16,-4 1-4-16,7-2-5 0,-2 0 3 0,5-4-5 16,0-4-4-16,-4 1 6 0,8-12-3 0,0-2 0 15,-2 1 0-15,4 0-8 0,-2-3 3 16,0-2-1-16,5 0-2 0,-4-2-4 0,4-2 5 15,-2-1 3-15,-2 0-7 0,2-11-3 16,-3 0-2-16,0-3 7 0,-1 2-8 0,2-1 1 16,-1 0 2-16,0-3-4 0,-2-3 2 15,-2 5 0-15,2-5-2 0,0 0 2 0,0-1-2 16,-2 2 0-16,4-3 0 0,-2 1 1 16,0 1-4-16,0-1 1 0,0-2 0 15,-2 1 0-15,4-3 1 0,-2 2 0 16,2-2 0-16,-2 2-1 0,-2-4 2 0,2 2-1 15,0-1 0-15,0 0-4 0,0 0 2 16,2 4 1-16,0-4-1 0,-2 1-5 0,0-2 3 16,3 4 1-16,-3-4-4 0,0 4 9 15,0-3-6-15,0 0 3 0,1 2-5 0,-1 1 5 16,2-2 0-16,-2-1-2 0,2 2 0 0,3-2 0 16,-5-2-3-16,2 0 4 0,-2-1 0 15,3-4 2-15,-3 1-6 0,1-2 4 0,-1 1-1 16,0-1 2-16,2-3 1 15,3 2 2-15,-5 0-5 0,2-3-4 0,0 2 10 16,-1-2-6-16,-1-3-1 0,9 0-16 16,-9 0-20-16,0 0-21 0,13-5-35 0,-7-3-43 15,3 0-59-15,-4-1-373 0,7-5-69 16</inkml:trace>
  <inkml:trace contextRef="#ctx0" brushRef="#br0" timeOffset="128163.31">18169 7969 1376 0,'0'0'-122'0,"-1"4"13"15,1-4 15-15,-3 4 11 0,3-4 13 16,0 0 8-16,0 0 9 0,-2 3 17 0,2-3 3 15,0 0 12-15,0 0 12 0,0 0 14 16,0 0-1-16,5 6 3 0,-5-6-2 16,0 0-2-16,10 0 9 0,-6 2 1 0,-4-2 5 15,14 0 2-15,-3-2-5 0,2 2-2 16,-1-2-3-16,6 0 9 0,0 2-14 0,5-2 12 16,6 1-5-16,1-1-1 0,2 0 0 15,11 2 2-15,4-2 6 0,-2 0 1 0,2 2-5 16,1-2-1-16,1 0-7 0,-2 2 6 15,2-3-1-15,2 0-3 0,-1 1-3 0,2 2 17 16,-2 2-10-16,3-2-4 0,-1 0 4 16,0 0-6-16,5 0-1 0,2 0-1 0,0 0-3 15,8-2 6-15,-6 4-7 0,9-4-5 16,-16 2 9-16,2-2-2 0,-3 1-2 0,1-1 0 16,-3-2 2-16,0 2 3 15,-6-1-9-15,2-1 6 0,-3 2 9 0,0-2-10 16,-2-1-4-16,-2-2 4 0,4 4 5 15,-2-3-14-15,-2 1 9 0,0-1-9 0,2 0 6 16,-2-1 5-16,-5 3-10 0,3 0 10 16,6-1-2-16,-4 0-3 0,2-1 4 0,-2 3-3 15,-7 0-7-15,7-3 5 0,-3 2 6 16,-7 2-4-16,2 0 10 0,-2-2-5 0,-2 3-4 16,-1-2-4-16,-3-1 6 0,-3 3-11 15,0-1 12-15,-5 0-4 0,4-1 6 0,-6 0-4 16,1 0-5-16,-2 1 6 0,-3 0-9 0,5 2 7 15,-5-2 9-15,3 2-9 16,-3 0-2-16,5 0 5 0,-1 0 0 0,1 0-12 16,0 0 8-16,0 2-11 0,0-2 12 15,0 2-3-15,-1-2-2 0,0 2 3 0,1 0-6 16,-3-1 7-16,3 4 4 0,-5-4 0 16,4 3-4-16,-4-4 3 0,-2 1-5 0,1-1-7 15,2 2 8-15,-6 0 6 0,6 2-9 16,-2-2 4-16,-4 0 5 0,7 2-9 0,-4 0 7 15,-3-1-3-15,5 3 0 0,-5-1 3 16,4 2-2-16,-3 0 1 0,1 2-1 16,-1 1 0-16,-4-2-1 0,5 1-3 15,-5 3 5-15,-1-3-5 0,1 2 8 0,-2 3 13 16,3-3-6-16,-3 3-4 0,-3 2 0 0,1-1 4 16,2 4-4-16,-1-1 0 0,-4 7 2 15,-1 0 16-15,2 11 8 0,-5-2-1 0,1 1-2 16,-2 3-5-16,-2 0 0 0,0-2-7 15,2 1-2-15,-3 0 0 0,3 0 2 0,-5-1-4 16,3 0-2-16,-1-2 2 0,-4 0-1 16,4 0 4-16,-4 5-7 0,3-4 4 0,-2 5-4 15,-6 5 7-15,1 0-13 0,-1 1 13 16,-5-1-5-16,2 2-2 0,-2-5-3 16,0 1 2-16,2-4-3 0,6-3 3 15,-2 0 3-15,-4 6 20 0,7-6-7 0,-2 0 2 16,1 0-6-16,1 0-2 0,-2-2-6 15,5 2 4-15,1-2-1 0,1 0-2 0,1 0-3 16,1 0 1-16,1-1 1 0,2-1-4 16,-1-5 3-16,3-2-4 0,-1 2 4 0,3-1-7 15,-2 12 1-15,2-8 3 0,1-2-1 16,2 1-5-16,-1-2 3 0,0 2-1 16,2-1-2-16,0 1 2 0,-5-3-3 0,5-3 2 15,-2 0-1-15,2-2 2 0,-2 5-4 0,2-7 3 16,0 1 0-16,-2 2-5 0,2-2 5 15,0-1-4-15,2 2 3 0,-2-6-3 16,0 4 1-16,2-4 2 0,-2 4 1 0,2 0 0 16,0 1-1-16,-2-4-3 0,3 2 5 15,-1 1-6-15,-2-1-1 0,0 2 6 0,2-4-4 16,-2 4 4-16,1-3-6 0,-1-1 3 16,3 2-1-16,-3-2 1 0,4 4-1 0,-4-1 2 15,5-1-4-15,-4 2 0 0,1-2 5 16,5-2-4-16,-5 2 0 0,2-1 0 0,-2 1 2 15,5-3-1-15,-4 1-6 0,0-2 3 16,1 1 3-16,1 2 0 0,-4-4-3 16,1-1 4-16,0 1-1 0,3-2 4 15,-3 2-6-15,0-1-1 0,0 1 4 0,-2-2 1 16,2 1-1-16,2-1-2 0,-4-1 0 0,0 1 3 16,3 0-2-16,-3 1 2 0,2 1-2 15,-2-4-2-15,1 0 2 0,-1 3 2 0,0-3-6 16,2 1 6-16,-2-1-2 0,0 1-1 15,0-2 2-15,0-3-1 0,0 1-1 0,3 1-4 16,-1 1 4-16,-2-5 2 0,0 4-2 16,0-2 2-16,0 1-3 0,2-1 1 0,-2 1-3 15,0-1 2-15,0 0 2 0,0 0 2 16,0-1-1-16,0 2-1 0,0 0 0 16,0-3 0-16,0 0 0 0,0 3-3 15,-2 0 5-15,2-2-4 0,0-4-1 0,-5 6 6 16,3-3 1-16,2-3 11 0,0 6 4 15,0-6-5-15,-3 3 4 0,3 1-3 0,0-4-4 16,-5 5-1-16,5-5 2 0,-4 3-2 16,2-1 6-16,2-2-2 0,-6 6-5 0,1-5 4 15,2 3-5-15,-2-2 3 0,-2 2-3 16,4-2 0-16,-6 0-2 0,5-1 5 0,-5-1-2 16,1 2-4-16,0-2 4 0,-1 0-1 15,-3 0-5-15,1 0 3 0,-1 0-3 0,-3 0 0 16,-2 1 1-16,0-2 1 0,-4-1-2 15,1 1-2-15,-4-1 2 0,6 0 0 16,-6 1-1-16,-1 1-1 0,-3-5 2 0,1 3-2 16,-1 0 4-16,0-1 0 0,-6 1-4 15,5-2-1-15,-2 4-1 0,-16-7 1 0,4 4 1 16,-4 1-1-16,-1 0 3 0,-1 1-1 16,1-5 6-16,0 1 7 0,2 1 4 0,-3 2 0 15,3 0 0-15,0-1-5 0,6-2 0 16,2 3-5-16,9 2 2 0,1-2-1 0,0 4-3 15,3-2 1-15,-1 0 6 16,-2 2-10-16,3 0 1 0,-2 2 3 0,6 0-2 16,-1-2-3-16,-3 2 0 0,-2 1-3 0,1 0 10 15,-1-3-8-15,3 0 2 0,3 2-5 16,-1-3 3-16,-4 4-3 0,3-3 2 0,0 2-3 16,0-4 1-16,-1 2 4 0,1-2-1 15,3 0-4-15,-4-2 2 0,1 2-4 0,3 0 7 16,-4-2-3-16,1 0-3 0,0 2 1 15,1-3 3-15,-5 3-5 0,5-4 3 0,-6 3-1 16,3-1 3-16,2 0-1 0,-4 0 1 16,-5 1 0-16,5-2-1 0,-2 0-4 0,0 0 3 15,-1-1 3-15,1 2-3 0,1-2 0 16,5 2 0-16,-2 1 0 0,0-4-1 16,1 3 4-16,4 0-4 0,-1 0 1 15,0 1 0-15,4-1 2 0,2 2-5 0,-1-1 3 16,1 2-2-16,3-2 4 0,-1 1-3 15,1 0 0-15,0 0-1 0,2 0 1 0,2 0 1 16,-2 0-2-16,1 0-2 0,1 0 4 0,0 0 0 16,-1 1 1-16,3-1-3 0,-3 2 3 15,3-2-3-15,-3 1 3 0,3 1-1 0,-1-2 3 16,-1 2-6-16,2-2 1 0,-2 2 1 16,0-2 2-16,-1 2-2 0,1 1 1 0,0-2 1 15,-4 1-2-15,7-2 4 0,-6 0-3 16,2 0 0-16,9 0 0 0,-12 2 0 15,7-2 0-15,5 0 0 0,-10 0-1 16,10 0 6-16,-8 0-4 0,8 0-2 0,-9 0 3 16,9 0-2-16,-8 0 2 0,8 0 3 15,0 0-6-15,0 0 5 0,-6 2-4 0,6-2 6 16,0 0-7-16,0 0 2 0,0 0 2 16,-9 2-4-16,9-2 5 0,0 0-2 0,0 0-2 15,0 0 2-15,0 0 0 0,-2-8 7 16,2 8-10-16,0 0 3 0,0 0-1 0,0 0 1 15,-1-4-6-15,1 4 2 0,0-6 3 0,0 6 4 16,1-5-5-16,-1 5-1 16,0-7 2-16,2 3 3 0,0-2-7 0,1 1 2 15,-1-3 1-15,0 0 4 0,-1-1-5 16,2-3-1-16,1 3 5 0,1-2-3 0,-4-3-4 16,1 1 4-16,0-2 2 0,3-2 4 15,-1-2-7-15,-2 2 2 0,-2-1-2 0,2-3-1 16,2 0 1-16,-1 1 5 0,-3 0-10 15,0-1-17-15,0 2-17 0,0 4-25 0,-3 0-30 16,3 2-43-16,-4 1-60 0,4 1-95 16,-2 6-371-16,-2-3-160 0</inkml:trace>
  <inkml:trace contextRef="#ctx0" brushRef="#br0" timeOffset="132084.28">17433 9440 1676 0,'-9'-3'-115'0,"9"3"18"0,-6-2 14 0,6 2 13 15,-7-2 10-15,4 1 13 16,3 1 9-16,-7-5 23 0,7 5-5 0,-7-1 8 15,7 1 5-15,-3-2 0 0,3 2 8 16,-7-2 2-16,7 2-2 0,0 0-4 0,-3-2-2 16,3 2 6-16,0 0-8 0,0 0 6 15,0 0-2-15,0 0 0 0,-10-2-2 0,10 2-3 16,0 0 3-16,0 0 2 0,0 0 0 16,-5-2-2-16,5 2 6 0,0 0 0 0,0 0-6 15,0 0 8-15,0 0-7 0,0 0 5 16,0 0-3-16,0 0 2 0,0 0 3 0,0 0 0 15,0 0 0-15,0 0 1 0,0 0-4 16,0 0 0-16,0 0 1 0,0 0 0 0,0 0-2 16,0 0 4-16,-7-2-11 0,7 2 7 15,0 0-5-15,0 0-26 0,0 0-12 16,0 0-21-16,0 0-16 0,0 0-56 0,8-8-101 16,-4 7 81-16</inkml:trace>
  <inkml:trace contextRef="#ctx0" brushRef="#br0" timeOffset="135120.84">19097 9283 635 0,'-10'-3'-15'16,"-1"-1"12"-16,0 3 10 0,1-4 16 0,4 4 4 0,-9-3 60 15,6 2-30 1,9 2 2-16,-10-4 1 0,5 2-2 0,2 0-4 15,3 2-3-15,-9 0-11 0,9 0 3 16,-6-1-4-16,6 1-7 0,-7-5-5 0,7 5 1 16,0 0-7-16,0 0-1 0,-5 0-1 15,5 0 3-15,0 0-4 0,0 0 14 0,0 0-2 16,20 6-1-16,-3-4 0 0,4 2-7 0,5 0 0 16,14 1-1-16,-10 1-6 0,15 0 1 15,0 0-2-15,4-1 7 0,1 1-7 16,15-1-3-16,0 1-2 0,0-2 2 15,5 2-6-15,-13-4 3 0,10 1-1 0,2-1-4 16,-14 2 3-16,-3-2-2 0,1 2 2 16,-5-4 0-16,-2 1 1 0,0 1-3 0,3-2 0 15,-6 3 0-15,-4-3-4 0,-9 1-13 16,2 1-29-16,-2 0-18 0,-7 0-34 16,0-2-27-16,-2 4-49 0,-5-2-262 0,-1 0 59 15</inkml:trace>
  <inkml:trace contextRef="#ctx0" brushRef="#br0" timeOffset="135619.71">18421 10449 1085 0,'0'0'-55'0,"0"0"21"0,0 0 19 0,0 0 10 16,0 0 2-16,0 0 2 0,0 0 1 15,0 0 17-15,0 0 0 0,0 0-1 16,8-11 11-16,-3 10 3 0,1-1 5 15,4 0 3-15,2 0 3 0,3 0 4 0,9 0-1 16,4 1 2-16,11-6-1 0,5 5-1 16,5 0-6-16,1 0-2 0,0 2-2 0,7 0 1 15,0-1-7-15,13 2-3 0,-2-4-5 16,-12 3-2-16,4 2 1 0,-4-4-1 0,13 0-4 16,0 0 0-16,3-3-1 0,-1 5 0 15,3-2-5-15,-2-2 6 0,-2 1-8 0,4-2 1 16,-4 3 2-16,-2 0-2 0,-1 0-2 15,-10 1 2-15,2-1-8 0,-4 2 3 0,-3 0 4 16,-4 0-5-16,0 2 2 0,-9-2-4 16,-11 0 3-16,0 0-2 0,-2 0 3 15,-6 1 0-15,-3-1-3 0,-1 0 3 0,-3 0-4 16,0 0 0-16,-2-1 2 0,-1 1-2 16,-4 0-7-16,3 0-16 0,-9 0-9 0,12 0-30 15,-6 0-10-15,-1 0-26 0,-5 0-19 16,10 0-58-16,-10 0-243 0,9 0 72 0</inkml:trace>
  <inkml:trace contextRef="#ctx0" brushRef="#br0" timeOffset="149374.9">22341 14509 243 0,'0'0'125'0,"-5"0"-36"0,5 0-8 0,-9 0-21 16,9 0 5-16,0 0-9 0,0 0-4 15,-8 0 1-15,8 0-1 0,0 0 3 0,0 0-4 16,0 0 10-16,-11 0-10 0,11 0-1 16,0 0 1-16,-7-2-4 0,7 2-1 15,0 0 1-15,0 0-5 0,0 0 5 0,0 0-5 16,0 0 0-16,0 0 6 0,0 0 0 16,0 0-10-16,0 0-2 0,0 0-2 0,0 0-5 15,0 0 0-15,0 0-3 0,0 0-5 16,22 4 4-16,-14-4-2 0,0 2 3 0,3-4-1 15,2 4 2-15,0-4-4 0,1 2 3 16,0 0 3-16,5 0 5 0,4 0 1 0,2 2 7 16,3-2-2-16,6 0 5 0,11 0 1 15,0 0 1-15,1-2 2 0,0 2-5 16,4-2-1-16,-1 4 1 0,-1-2-7 16,-2 0-4-16,2 2 0 0,-1-2-6 0,-1 0-3 0,3 0-2 15,1-2-4-15,-5 0 4 0,4 0-9 16,-1 1 3-16,-1-1 0 0,-2 0-3 15,4 4 8-15,-6-4-12 0,-6 4-1 0,-4-2-3 16,-1 2 1-16,1-2-1 0,1 1 3 16,-3 1-4-16,1-2 0 0,10 4-2 0,-10-4 4 15,-4 4-5-15,-1-4-1 0,3 2 3 16,-5-2-3-16,0 1-8 0,3 1-18 0,-1 1-14 16,2-1-18-16,1 0-24 0,0 0-14 15,-1-1-36-15,-6-1-21 0,2 2-40 0,0 2-75 16,-4-1-341-16,0 1-108 0</inkml:trace>
  <inkml:trace contextRef="#ctx0" brushRef="#br0" timeOffset="150732.63">22308 15222 1508 0,'0'0'-91'0,"0"0"22"15,0 0 10-15,0 0 15 0,0 0 2 0,0 0 14 16,0 0 16-16,0 0 3 0,0 0 9 16,0 0 9-16,21-7-2 0,-14 7 11 0,-7 0-7 15,10-1 0-15,-4-1 3 0,-6 2 3 16,12 0 0-16,-3 0 3 0,-3-1 7 15,5 1-4-15,-3 0 6 0,0 0 3 0,4 0-4 16,0 0-1-16,-2 0 5 0,3 0-2 16,-3 0-4-16,5 1-1 0,0-1-4 0,2 2-2 15,-2-2-3-15,1 0 1 0,5 1 4 16,-2 1-7-16,4 1 5 0,-2-1 2 0,2 2 4 16,2-2-3-16,0 1-1 0,2 1-3 15,0-1-2-15,0 2-2 0,-5-3 4 0,-1 0-6 16,3 0 0-16,-1-1 1 0,-5-1-7 15,7 1 0-15,-3 2 1 0,-2-3-2 0,4 0 1 16,-1 0 4-16,2 0-6 16,-2 0 0-16,4-3 3 0,-2 2-4 0,2 1-2 0,5-1 2 15,-5 1 1-15,3-2-3 16,-1 2 1-16,0-2-1 0,3-1 1 0,-2-1-3 16,0 2 7-16,2 1-3 0,-2-1-4 15,1-2 1-15,-4 3 1 0,3-1 0 0,-1 2 1 16,-1-2-5-16,-6 0 4 0,3 2 0 15,-1-2 0-15,-1-1 1 0,-2 3-4 0,4 0 2 16,-1 3 1-16,1-3 0 0,-7 2-2 16,6 0-1-16,-4 0 5 0,3 0-3 0,-1-1-1 15,-4 1 2-15,1 2-1 0,1-1-2 16,-2 2-7-16,-1-3-17 0,0 2-20 16,-1-2-17-16,-1 1-20 0,0 1-28 0,-3-2-26 15,1-1-48-15,-1 3-257 0,0-2 49 16</inkml:trace>
  <inkml:trace contextRef="#ctx0" brushRef="#br0" timeOffset="151934.48">22511 15785 1210 0,'0'0'-12'0,"-6"0"0"16,6 0 8-16,0 0-5 0,0 0-4 0,0 0 17 15,0 0 10-15,0 0 16 16,0 0 5-16,0 0 8 0,0 0 0 0,20-4 5 0,-20 4-4 15,13 0-3-15,-6 0 0 16,1 0-1-16,4 0 7 0,-2 0-1 0,0 0 4 16,0 2-1-16,5-2 2 0,0 2-1 15,2 0 1-15,-2 0-2 0,3 0 3 0,5 0-1 16,-2 1-4-16,0 0 1 0,9 0-4 16,-1 3-2-16,11 0 1 0,2-1-5 0,3 1-1 15,-4-1-4-15,5 0-4 0,-1-2-3 16,-2 1-3-16,1-2 0 0,1 2-1 0,-10-2-3 15,9 1-4-15,-6-1 2 0,-6-2 2 16,-1 2 0-16,5-2 0 0,7 0 0 16,4 0 0-16,-1 0-2 0,-4-2 2 0,7 0 1 15,-6 2-2-15,4-3-1 0,1 1-2 16,1-2-3-16,1 4 0 0,-5-2-1 0,6 0-5 16,0 2 1-16,-1 0 1 0,0 0-3 15,2 2 2-15,-1-2 1 0,2 2-3 0,-1-2 2 16,1 4-5-16,1-2 0 0,-4-1 2 15,3 3-4-15,-3-1 1 0,2 1 1 0,1 0 5 16,-2-1-8-16,-1 0 6 0,-2 1-5 16,1 0 0-16,1-2 2 0,0 1 0 0,0 1 0 15,-1-1-3-15,-6-1-1 16,2 2 1-16,-1-3 3 0,-9 3 4 0,0-4-6 16,-7 2-4-16,6-1 4 0,-4-1-1 15,0 2 2-15,-5-2-1 0,3 0 1 0,-4 2 0 16,1-2-2-16,-7 0 0 0,4 2-3 15,-2-2 7-15,0 0-3 0,-2 0-2 0,-3 2 1 16,4-2 5-16,-2 0-4 0,-2 2-2 16,-1-2 0-16,0 0 2 0,-2 0-3 0,3 0 2 15,-3 1 1-15,-2-1-3 0,1 2 1 16,-3-2 2-16,1 0 0 0,-4 0 0 16,-5 0-1-16,11 2 0 0,-11-2-2 0,13 0-2 15,-9 2 4-15,-4-2-2 0,9 0 3 0,-9 0-1 16,6 0 0-16,-6 0 1 0,6 1-6 15,-6-1-11-15,0 0-6 0,0 0-10 16,0 0-11-16,11 0-9 0,-11 0-25 0,0 0-21 16,0 0-24-16,0 0-38 0,5-1-40 15,-5 1-98-15,0 0-278 0,0 0-78 0</inkml:trace>
  <inkml:trace contextRef="#ctx0" brushRef="#br0" timeOffset="194316.43">15445 11926 288 0,'-2'-7'134'16,"2"7"-26"-16,-2-3-43 0,2 3-17 15,0 0-10-15,-4-6-3 0,4 6 1 0,-3-3-8 16,3 3 7-16,-4-5 6 0,4 5 6 16,-1-2 1-16,1 2-2 0,-9-4-6 0,9 4-3 15,-4-2-4-15,2 0-1 16,2 2-1-16,-9-5 2 0,5 4-1 0,-3-1-4 16,7 2 1-16,-8-2-3 0,-1-2-4 15,6 4 0-15,-4-4 0 0,7 4-5 0,-8-1 5 16,-1-1 3-16,6-1-1 0,3 3-3 0,-13-2 1 15,4 0-7-15,3 0-2 0,-1 2 1 16,2-1-2-16,-4-1-1 0,1 2-1 0,1-2-1 16,-1 2 3-16,0-2-6 0,-1 2 3 15,-4 0-4-15,5-2 2 0,0 2-3 0,-3 0 1 16,-2 0-1-16,3 0 3 16,0 2-7-16,0-2 6 0,-2 0-8 0,0 0 6 0,-1 2 1 15,3-2-2-15,-3 2 3 0,5-2-4 16,-4 3 0-16,-1-1-1 0,2 2 4 15,-4-1-6-15,5-1 5 0,-3 1 1 0,3 1-4 16,0 0-1-16,-3-1-2 0,2 4 3 16,-1-5 2-16,-1 2 1 0,3 3 2 0,2-4-4 15,-2 3-3-15,-2-1 2 0,4 2-4 16,0-5 4-16,-3 4-2 0,1 2 1 0,4-2-1 16,-3 1 0-16,3 1-4 0,-3-5 1 15,6 6 7-15,-4-4-3 0,2 0 2 16,-3 4-8-16,4-4 2 0,0-1 3 15,0 5 4-15,-1 0-3 0,-1 0-3 0,0 0 1 16,2 0 0-16,-3-2-1 0,3 3 3 0,0-2 0 16,-2 0-1-16,1 2 1 0,2-2-3 15,-4 3 3-15,3-2-4 0,-3 0 3 0,5 5-1 16,-1-3 5-16,-4 1-3 0,2 3-4 16,2-4 2-16,-4 2 0 0,3 0 1 0,-4 2 1 15,3-1 2-15,2 1 1 0,-4-2-4 16,1 0 7-16,2 1-3 0,-1-1-1 0,3 0 0 15,1 0 2-15,-2 1-8 16,-1-3 2-16,1 2 0 0,3-3 7 0,0 3-3 16,0 0-2-16,0-2-1 0,0 1 2 15,0-3 0-15,3 4-1 0,-3 1 2 0,2 1 0 16,0-2-3-16,1 0 3 0,0 5 0 0,-1-5 1 16,3 0-3-16,-2-2-2 0,2 2-1 15,2 3 2-15,-2-1 1 0,4-2-3 0,-3 2 1 16,2-1-1-16,1 1 2 0,-1-3 1 15,2 4-2-15,2-2-2 0,-2 0 6 0,5 1 3 16,0-1-5-16,-3 4-3 0,4-5 4 16,-1 3-1-16,0-2 4 0,2 0-11 0,0-3 9 15,0 3-3-15,-1-3-1 16,1-2 2-16,2 3 0 0,0-3 3 0,2 0 2 16,-5-3-5-16,6 0-1 0,-4 0 2 0,4-1 2 15,-4-1-2-15,4-1 4 0,-4-1-5 16,3 2 1-16,0-2 0 0,1 0-1 0,-7-2-1 15,3 0 3-15,1 1 4 0,-3-2-4 16,-1 1 2-16,2-2-3 0,2-2-1 0,-4 4 0 16,3-4 2-16,-3 2 1 0,2-1 1 15,1-1 0-15,-1 1 4 0,-2 1-1 0,7-2 4 16,-9 1 7-16,2 0-1 0,5-1-3 16,-2 0 4-16,3 1 5 0,-2 1-1 0,0-2 0 15,3 1-1-15,-4 1-2 0,4 0 1 16,0 0 2-16,-1 1 3 0,2-1-2 15,3-2 1-15,1 1-5 0,-4 1 1 0,4 0 3 16,-6 0 1-16,8-1-1 0,-4 3 0 16,3-4-3-16,1 2 1 0,-1 1 6 0,1-3-1 15,-1 0-2-15,0 3-1 0,-1-5 1 16,3 5-1-16,-3-3 0 0,3 0-3 0,0 1-4 16,-3-3 1-16,1 3 1 0,9-6-5 15,-2-2-2-15,0 4 0 0,-3-1-2 0,-7 3 1 16,3-1-3-16,8-3 6 0,-7 2-7 15,-2-1-1-15,-2 2 1 0,1 0 0 16,-3 2-3-16,-5-1 4 0,6-1-1 0,-6 1 0 16,7 0-3-16,-1-1 1 0,-3-2 0 15,-1 2 1-15,-3 1-3 0,5-4 0 0,-4 2 2 16,4 0-1-16,-6-1-2 0,8 0 0 16,-8 1 1-16,-2-1-3 0,4-1 2 0,-4 2 0 15,3-1 1-15,-2 0-2 0,-2 1 2 16,-1-3 0-16,-1 3 0 0,-1-1 1 0,0 1-3 15,-1-1 2-15,-3-3-3 0,3 3 3 16,-3-2-2-16,3-2 1 0,-4 0-1 0,2 0 2 16,-6-1-3-16,6 0 0 0,-2 0 0 15,-3 0 0-15,-1 0 5 0,-1-2-2 0,0 1-5 16,3-1 1-16,-6 0 3 0,3 0 2 0,-1 0-2 16,-6-3-1-16,0 2-2 0,-1-5 0 15,3 1-2-15,-7 2 9 0,0-2-8 16,-1 0 1-16,1 3 2 0,-3-1 0 15,0 2-2-15,0-1 0 0,-3-7 1 0,-3 8-1 16,-2-6 2-16,6 3-2 0,4 4-1 16,-3 1 1-16,-1 0 0 0,0 1 2 0,0-3-1 15,1 4 1-15,-3 0-2 0,2-3 0 16,1 3 2-16,-1-1-1 0,-3 0 3 0,4-1-4 16,-3 4 2-16,0-3-1 0,0-1-1 15,-2 1 0-15,2 1-2 0,-4-1 8 16,-4-4-8-16,0 0 5 0,1 4-4 0,-2-6 1 0,3 8-1 15,-2-4 1-15,2 1 4 16,5 3-5-16,-3 1 1 0,1-3-1 0,-1 4 0 16,-9-6 1-16,3 2-2 0,2 1 2 15,4 3 4-15,2 1-6 0,-2-2 4 0,-3 3-1 16,6 0-2-16,-3-1 3 0,-1 2 0 16,1-1 0-16,3 1-2 0,-2 0 3 0,4 3-2 15,-4-1 0-15,4 0-1 0,-1 0 3 16,0 1-4-16,-2 0 2 0,2 0 0 0,3 1 1 15,-4 0 1-15,3 0 1 0,1 2-1 0,-3 0-4 16,2-2 4-16,-1 0-2 0,-2 2 1 16,3 0 0-16,-1 0-3 0,-2 2 5 15,0-2-1-15,3-2-1 0,0 4 1 16,1 0-2-16,-6 0 1 0,5 0 1 0,3 0-2 16,-3 0 2-16,0-1-1 0,3 2 3 15,-1 0-5-15,-1 1 2 0,2-2 0 0,0 2-1 16,1-1 4-16,0 1-5 0,1 0 0 15,1 0 4-15,3-2-2 0,-1 1 4 0,-1 0-6 16,4 0 0-16,-3 1-4 0,6-2 8 0,-4 2-6 16,3-2 4-16,0-1-3 0,-5 3 0 15,7-2 0-15,-4 2-1 0,1-1 3 16,2-1-7-16,-4 2-5 0,3 0 2 0,0 0-5 16,0 0 2-16,-1-1 1 0,3 3 0 15,-2-2 2-15,0-1-5 0,-1 2 1 16,4-2 0-16,-1 1 0 0,-5 0 3 0,5 0-1 15,1-1-2-15,-2 1-6 0,1 0-4 16,2 0-9-16,-4 0-2 0,1-1-6 0,3-3-4 16,-2 8-13-16,2-4-8 0,-1-3-25 0,1 4-21 15,-2 0-42-15,2-5-119 0,2 7-189 16,-2-4 29-16</inkml:trace>
  <inkml:trace contextRef="#ctx0" brushRef="#br0" timeOffset="212339.49">1090 15315 1364 0,'0'-4'148'0,"0"4"-48"0,0-6-36 0,0 6-34 16,-3-6-6-16,3 6-5 0,0 0 2 16,-2-6 1-16,2 6-1 0,0 0 9 0,0 0 8 15,0 0 3-15,-2 24 4 0,-1-12-2 16,3 10 1-16,0 6 4 0,-1 11 9 16,2 5-2-16,-1 1 0 0,0 8-1 15,-3 9 0-15,3 8-2 0,0-2-7 0,2 2-2 0,-1-1 0 16,-1-1-6-16,0 2-2 15,5-2-6-15,0-1 1 0,-1-3-4 0,-3 3 0 16,2-7-8-16,-1-9 2 0,0-2-2 16,3-1 1-16,-4-4-8 0,-1 1-6 0,0-4-21 15,0-9-19-15,0-3-25 0,0-5-30 16,-4-6-36-16,2 2-42 0,2-6-55 0,-2-6-88 16,0-5-303-16,-1-3-113 0</inkml:trace>
  <inkml:trace contextRef="#ctx0" brushRef="#br0" timeOffset="213196.02">1199 15345 1688 0,'-2'-8'-2'16,"2"0"30"-16,0 1 12 0,0 3 6 0,0 1 14 15,0-1 9-15,0 4 11 0,0-8 10 16,2 4-4-16,-2 4-7 0,3-7-5 0,0 5-5 16,1-3-7-16,4 1-5 0,2 0-2 15,2-1-10-15,6 2-1 0,1-3-4 0,6 1 1 16,5 1-7-16,-3-1-1 16,17-2-4-16,-5-2-4 0,4 2 0 0,1-2-1 15,3 1-8-15,-4 0 5 0,1-1-7 16,4-2-1-16,1 4 0 0,-1-2-3 0,1 0-3 15,-6 0-3-15,2 2-1 0,-3 4 0 16,-7-1 2-16,-5 1-2 0,-7 3-4 0,-1 0 1 16,0-2-3-16,-4 2-3 0,-3 2 1 15,-2-1 3-15,1 1-4 0,-1 0 7 16,-2 5 0-16,2 0 0 0,-5 2-2 0,2 2-2 16,0 1 6-16,-3 4-1 0,1 4 6 15,1 14 0-15,1 2 3 0,-2 4 3 16,-1 2 3-16,-1 2-2 0,1-1 1 0,-2 5 8 15,5 8 0-15,-5 3 6 0,2-2-1 16,1 1 1-16,-1-1-4 0,-1-10 3 0,0 9-2 16,2-8-4-16,-1-1-1 0,1-1-1 15,-3 2 2-15,0-5-3 0,5 1-3 0,-7-2-1 16,4 0-3-16,-2-4-1 0,7-1 0 16,-6-1 1-16,0-2-8 0,-2-5 7 0,-2-5-1 15,3-5-6-15,-3-2 0 0,1-2 2 16,-3-4 0-16,3 2-3 0,-1-1 3 15,-2-3-2-15,2-2 4 0,-2-1-2 16,2 0 1-16,-2-2-4 0,0-4 0 0,0 0 0 16,-4 4-4-16,4-4 0 0,0 0 0 15,0 0 5-15,-15-8-10 0,12 5 1 0,-6-2 0 16,3 3-2-16,-3 0 0 0,9 2-1 16,-16-3 0-16,2 2-1 0,2-2 3 0,-4 1 0 15,-1 2 4-15,-5-1-4 0,-1 1 3 16,-2 0 0-16,0-2 1 0,-7 4 0 0,1-2-1 15,-3 0-3-15,-9-2 4 0,-4 4-4 16,1-1-5-16,-2-1-1 0,1 0 4 16,-3 0-5-16,4 2 2 0,0-2 1 15,8 3-2-15,6-3 1 0,-1 1 3 0,1-1 1 16,3 2-3-16,1 1 1 0,2 1 1 16,0 1-1-16,3-4-3 0,3 3 3 0,-2 0 0 15,4 0 0-15,-1 2-8 0,4-3-8 16,0 0-8-16,0 1-9 0,0 1-6 15,3-2-7-15,2 3-2 0,-1-3-1 0,3-1-3 16,-1 3 1-16,4-2-7 0,-5-3-2 16,5 4-14-16,-2-2-14 0,1-2-12 0,2 2-22 15,-1 2-21-15,5-4-30 0,-10 1-24 16,10-1-424-16,-6 0-126 0</inkml:trace>
  <inkml:trace contextRef="#ctx0" brushRef="#br0" timeOffset="213612.07">1541 15556 1588 0,'0'0'-62'0,"-3"-5"14"16,1 2 16-16,2 3 10 0,0 0 5 15,0 0 21-15,0 0 10 0,0 0 22 0,0 0 5 16,0 0 2-16,-3 16 3 0,5-5-2 15,-1 2 1-15,4 12-3 0,-1 4 1 0,0 12-4 16,0 7-1-16,1 2-2 0,-3 13-2 16,0 1-6-16,-2-12-3 0,0 12 0 15,0-10-4-15,-2-3-2 0,4 0-2 16,-2-1 6-16,-2-2-11 0,0-1-12 0,4-4-21 16,-2-10-23-16,0-5-29 0,2-7-37 15,-2-4-41-15,0-4-37 0,0-2-321 0,0-1-13 16</inkml:trace>
  <inkml:trace contextRef="#ctx0" brushRef="#br0" timeOffset="213968.42">1558 15554 1393 0,'0'-9'-8'0,"-3"-1"18"15,6 3 19-15,-3 1 2 0,2-2 8 16,0 1 7-16,-1-1 2 0,-1-1-1 0,5 2 0 16,-1 1-4-16,0 1-4 0,3-3-2 15,-2 0-5-15,5 4-7 0,-3-1 1 0,4 1-5 16,0 2-3-16,-1 0 1 0,1 2-5 16,3 0 2-16,1 4-4 0,0 0-1 0,0 1-1 15,0 5 3-15,-2 0-3 0,2 2 0 16,-2 3 6-16,-1 3 4 0,-3 3-5 0,-3 1 4 15,3 1-3-15,-5 2 1 16,0-5 4-16,-4 5-2 0,0-2 0 0,0 1-2 16,-2 2-1-16,0-3-3 0,-4 1 4 15,-1-1-2-15,-8 6-4 0,5-6-10 0,-5-5-26 16,0-1-34-16,-1-2-49 0,-3-1-66 16,2-7-112-16,4-2-271 0,-1-1-60 0</inkml:trace>
  <inkml:trace contextRef="#ctx0" brushRef="#br0" timeOffset="-214449.17">6567 15283 1365 0,'-2'-4'-100'0,"2"-3"23"0,0 4 23 0,-2-3 20 16,2 1 26-16,0 5 12 0,0-8 27 15,2 3 13-15,-2-2 15 0,0 4 12 0,0-1 9 16,0 4 7-16,0-5 4 15,0 5-2-15,0 0 1 0,0 0-9 0,0-6-11 16,0 6-1-16,0 0 3 0,0 0 0 16,0 0-4-16,0 23 3 0,0-6 0 0,-2 4-8 15,2 9 4-15,-5 15-4 0,0 4 2 16,-2 8-5-16,-4 5-6 0,4 2 1 0,-3 5-5 16,0-3-4-16,0 0-7 0,4-4-4 15,-5 1-3-15,7-4-4 0,-2-13-1 0,1 0-3 16,4-4-2-16,-4 0-6 0,1-2-15 15,1-8-19-15,3-4-12 0,-1-1-24 0,-1 0-29 16,2-6-34-16,-2-3-39 0,2-2-42 16,-2-3-57-16,2-4-136 0,0-3-207 15,2-3-97-15</inkml:trace>
  <inkml:trace contextRef="#ctx0" brushRef="#br0" timeOffset="-213416.92">6572 15174 1551 0,'-2'-7'-63'0,"-1"0"39"0,-1 1 19 16,4 1 10-16,-2 2 7 0,2-1 17 15,0 4 13-15,-3-5 7 0,3 5 5 0,0-4 4 16,0 4 0-16,0 0 0 0,0-7-2 16,0 7-5-16,3-2 3 0,-3 2-4 0,6-5-2 15,2 3-1-15,1-2 4 0,2 1-9 16,4-1-4-16,0-1-1 0,7 0-4 0,1-1-1 16,12-6-4-16,6 3-1 0,-1-2-7 15,1 2 1-15,6-3-2 0,-2-1 1 0,0 4-9 16,-1-1 1-16,2 0-10 0,-2 1 0 15,-2 2-4-15,0-1 0 0,0 2-2 16,1-1 0-16,-4 0 0 0,-5 4 0 0,-5 2 2 16,3-1 1-16,-6-1-2 0,0 1 3 15,-3 2-4-15,0 2 3 0,0-2-1 0,1 3-3 16,-6-1 3-16,6 1-2 0,-8 0 3 16,3 2-2-16,-1-2 3 0,-1 3-1 0,0 0 2 15,-2 0 4-15,-2 1 1 0,2 2 7 16,-1 1-3-16,-3 1 4 0,-1 1 0 0,2 4 6 15,1 2 3-15,-3 3 0 0,-1 1 2 16,2 8 1-16,-1 2-4 0,0 4 5 16,1 3-1-16,-5 0-2 0,1 2 3 15,-1 0-5-15,-2 1 8 0,1 2-4 0,-2-1-3 16,-3 0 3-16,5 1-6 0,-5 1 4 16,0-1 2-16,0 1-1 0,0-1-4 0,-3-2-1 15,-1 1 3-15,1-2-2 0,-2-1 5 16,3-3-7-16,-1-3 5 0,2-6-9 0,-3 12-1 15,-1-11 2-15,3-5-2 0,2 1 3 16,-1-5-7-16,1 1-1 0,-3-3 4 0,3-3-2 16,-2 0-3-16,0-2 2 0,2-4-5 15,0 3 2-15,2-3 1 0,-2-1-1 0,-2 0 2 16,2-1-7-16,0-2 4 0,0 3-6 16,-2-4 6-16,4 0-6 0,-4 2 7 15,2-6-7-15,0 7 5 0,0-4-1 16,0-3-3-16,0 7-3 0,0-4-3 0,0-3 7 15,-3 6-3-15,3-6-3 0,0 4 1 16,0-4 3-16,-2 3 4 0,2-3-6 0,-3 6 4 16,-2-4-2-16,1 0 5 0,-4-2-2 15,0 3 1-15,-7-3-1 0,-2 3-3 0,0-3 3 16,-8 2-4-16,-5-2 3 0,1-2 0 16,-17 2-4-16,-2 0 8 0,-1-3-4 0,1 2-2 15,1 1 2-15,-3 0 0 0,0 0 2 16,1 0-1-16,1-2 0 0,4 2-1 15,9-2-2-15,5 2-2 0,1 0 3 16,0 2-8-16,4-2 4 0,-1 0-2 0,3 0 7 16,0 2-6-16,2-2 2 0,-4 0 0 15,2 1 0-15,2 2 2 0,-3-1-3 0,-1 1 5 16,3-3 0-16,1 2-3 0,-3 0 1 16,1 0-3-16,3 0 6 0,-2 0-3 0,5-2-4 15,2 0 4-15,2 1 1 0,1 1-1 16,2-2 3-16,2 3-3 0,-1-3-3 0,1 0 1 15,8 0 2-15,-13 2-2 0,9-2-6 16,4 0-8-16,-10 0-9 0,10 0-6 16,-6 0-19-16,6 0-15 0,0 0-18 0,-11-2-30 15,11 2-19-15,0 0-46 0,0 0-35 16,-4-3-46-16,4 3-116 0,0 0-243 16,0 0-117-16</inkml:trace>
  <inkml:trace contextRef="#ctx0" brushRef="#br0" timeOffset="-211872.77">6832 15499 1591 0,'2'-5'-19'0,"-2"5"36"16,0-4 10-16,0 4 5 0,0 0 2 16,4-4 11-16,-4 4 9 0,0 0 14 0,0 0-1 15,0 0 0-15,0 0-4 0,0 0-3 16,0 0-5-16,0 0-7 0,0 0-5 0,0 0-4 16,4-2-3-16,-4 2-3 0,0 0 6 15,0 0 3-15,2 12-9 0,-2-6 3 0,0-1 3 16,0 5 0-16,2 1 1 0,-4 2 1 15,2 2 2-15,0 1 2 0,-2 4 0 0,0 1 1 16,2 2 5-16,-2-1-5 16,-2-1-1-16,2 3-5 0,-3 1 0 0,5-4-4 15,-3 1 3-15,0 1-11 0,1-3 0 16,-2-2-2-16,1 1-7 0,3-1 0 0,0-4 1 16,-1-3 0-16,-3 3-5 0,4-5-2 15,0 0 0-15,-3 2 2 0,3-4 0 0,0-2-1 16,0 1 0-16,0-1 8 0,-2-1 14 15,2-4 7-15,0 5 4 0,0-5-9 0,0 0-3 16,0 0-3-16,0 0 0 0,2-20-4 16,1 8-5-16,-3-4-3 0,4-7 1 0,-3-1-6 15,4-14 0-15,2 1-1 0,-2-3-4 16,4 2-6-16,-5-2-4 0,7 1-1 16,-7-1-1-16,6 4-2 0,-6 0 4 15,4 10-4-15,-3 0-2 0,0 6 4 0,-1 1-2 16,0 2 1-16,0 0 1 0,1 4-7 15,-4 0 8-15,3 1-8 0,-4 3 5 0,5 0 3 16,-3 0-4-16,-1 4-2 0,-1-3-6 16,3 5-4-16,-3-1 7 0,0 4 2 0,0 0-7 15,0 0 7-15,0 0-3 0,6 11 2 16,-6 0 5-16,0 3 0 0,0 1-3 0,0 2 6 16,0 2-3-16,0 0 1 0,5 2 3 15,-4 0-4-15,-1-3 1 0,5 0 3 0,-3-2-3 16,2-1 6-16,-2-2-4 15,2 1-9-15,1-2 1 0,-2-1 6 0,2-4 2 16,2-1-2-16,-4-2 5 0,8 0-12 16,0-4 3-16,-1-3-5 0,5-2-2 0,-1-5 0 15,5-3 1-15,-2-2 6 0,8-6-2 16,-1-1-3-16,-4-3 9 0,1 1-7 0,-6 5 4 16,-1 4-3-16,-1 3 1 0,-3 0-1 15,-3 5-2-15,1-1-1 0,-4 3-1 0,3 1-2 16,-6 2 2-16,-1 2 6 0,0 0 0 15,10 10 8-15,-8-1-1 0,-2 4 3 0,1 5 9 16,-2 2 3-16,1 1-4 0,0 2 3 16,0 5-2-16,0 0-2 0,-5 3-2 0,3-1 4 15,2-2-3-15,0 2-6 0,-2-3-8 16,-1-1-13-16,3 1-20 0,-1-7-20 16,-1 1-23-16,0-1-22 0,-1-2-33 0,3-2-38 15,-2-2-38-15,2-2-57 0,-2-3-116 16,2 0-37-16,0-3-128 0,-1-5-53 0</inkml:trace>
  <inkml:trace contextRef="#ctx0" brushRef="#br0" timeOffset="-210884.5">3793 13245 1413 0,'0'-7'-42'0,"0"-2"7"0,1 5 17 0,-1 0 1 16,0 4 9-16,-1-8-6 0,1 8 1 16,0-5 2-16,0 5 3 0,0 0 4 0,0 0 8 15,0 0 25-15,0 0 4 0,0 0 0 16,6 11 5-16,-4-1 3 0,-2-1-2 0,2 6 17 16,1 4 3-16,0 8-3 0,4 13-1 15,-1 3-1-15,5 11-6 0,-5 9-3 0,2-1-1 16,-1 4-3-16,1 4-4 0,-4 1 1 15,3 1-5-15,-6 1 0 0,4-2-6 0,-1 1-4 16,0 0 5-16,-2-4-3 0,0-4-2 16,-2-11-7-16,2-3 2 0,1 2-5 0,-1-4 5 15,0-4-4-15,-2-2-6 0,1-8 0 16,-1-3-12-16,0-9-16 0,0-1-11 16,0 0-21-16,0-2-19 0,0-4-28 0,0-2-16 15,0-5-42-15,0-3-77 0,3-1-275 16,-3-4-15-16</inkml:trace>
  <inkml:trace contextRef="#ctx0" brushRef="#br0" timeOffset="-209878.07">3847 13088 1260 0,'0'-5'-84'0,"0"5"24"16,0-8 10-16,0 8 22 0,0-3 7 0,0 3 16 16,-1-6 17-16,1 6 6 0,1-4-1 15,-1 4 1-15,7-5 11 0,1 0-3 16,3 2 1-16,1 0 5 0,4-1 8 0,4-2-5 15,3 0 1-15,2-1-7 0,13-1 5 16,0-2-10-16,4 3 3 0,-1-2-3 0,6-3-8 16,12-1 3-16,-11 4 0 0,11-3-5 15,-1 3-2-15,5 0 4 0,-2-3-12 0,0 2-1 16,0 1 4-16,-11 4-5 0,3 0-9 16,-1-2-3-16,0 1-8 0,3 1 5 0,0 1-6 15,-5 3-1-15,2 1 5 0,1-2 1 16,-7 2-1-16,-8 0 1 0,-3 0 7 0,5 3-1 15,-8 1-5-15,-3-2 5 0,-4 1-4 16,-4 1 11-16,-2 1-9 0,-2 1 8 0,1-1-2 16,-5 2-1-16,0 0 3 15,0 2 8-15,-2 2 1 0,-3-1 2 0,2 3 8 16,-3 3 5-16,1-1 1 0,-4 2 4 16,4 4-1-16,-1 1 3 0,-1 1 5 0,3 13-2 15,-1 4 14-15,0-1-1 0,-1 5 3 16,-1-2 4-16,0 5-1 0,2-2-4 0,-1 4 5 15,1 6-1-15,-1-10-3 0,-2 1 3 16,2 1-3-16,-1-1-4 0,1-1-3 0,0-2 3 16,-2-1-5-16,2-1 1 0,-3 1 1 15,5 2 0-15,-6-5-1 0,4 3 0 0,-1-1 1 16,-4-1-2-16,2-3 2 16,-1 2-6-16,0 0 1 0,-1-6-5 0,1-5 1 15,-1-1-4-15,0-4-3 0,2-1 0 16,-4-1-4-16,0 0 2 0,2-3-5 0,-2-5-1 15,2 1-2-15,-2 0-1 0,3-2-2 16,-3-1 0-16,0-2-3 0,0 0 3 0,2 0-4 16,-2-5 8-16,2 5-10 0,-2-4-1 15,0 1 0-15,0 0 1 0,0-2-1 0,2 1-1 16,-2-1 0-16,0 1 0 0,0-5-1 16,0 6-1-16,0-2 1 0,0-4-4 0,0 6 4 15,0-2-5-15,0-4 3 0,0 7 1 16,-2-3 2-16,2-4-4 0,-2 5 4 0,0-3 0 15,2-2-3-15,-5 6 2 16,3-3-1-16,-4 2 0 0,1-3 2 0,2-1-1 16,-6 3 0-16,1-2-1 0,-1 0 3 15,-4 1-5-15,1-1 2 0,-3 0-1 0,1 2 1 16,-3-2 1-16,-2 0-1 0,-2-1-2 16,0 4 2-16,-7-3 0 0,-5 0 1 0,-9-1-3 15,9 1 0-15,-14 0-1 0,1 0 1 16,3 0-2-16,-2-2 5 0,1 2-2 0,-2 1-5 15,-1 1 4-15,5-2-4 0,-3 2 2 16,3-2 1-16,6 2 2 0,4-2-4 16,3-1 5-16,-2 3-2 0,4-2 0 0,2 2 2 15,1-2-4-15,1-2-5 0,4 0 2 16,3 1-12-16,-4-1-4 0,3 2-17 16,1-2-6-16,-1 0-24 0,2 0-18 0,-2 0-24 15,3 0-33-15,-1-2-37 0,1-1-46 16,0 1-94-16,1 0-298 0,-2 0-115 0</inkml:trace>
  <inkml:trace contextRef="#ctx0" brushRef="#br0" timeOffset="-208316.37">1560 15313 1511 0,'0'0'-115'0,"0"0"17"0,0 0 14 15,0 0 18-15,0 0 7 0,0 0 18 16,0 0 14-16,0 0 13 0,0 0 1 0,0 0 20 16,0 0 8-16,0 0 8 0,0 0 18 15,0 0 8-15,0 0 13 0,0 0 4 0,0 0 2 16,0 0 4-16,0 0-5 15,0 0 4-15,0 0-5 0,0 0-6 0,0 0 2 0,0 0-7 16,0 0-2-16,6-10-4 16,-6 10-7-16,2-4-6 0,-2 0-1 0,0-1-2 15,0 0-1-15,0-3 1 0,2 0-1 16,-2-1-1-16,-2-4 0 0,2-3-6 0,-2 0-1 16,-1-4 2-16,2-1-6 0,-3-7-2 15,-1 2-4-15,-1-11 0 0,2-2-2 0,-3 3 1 16,4-1-2-16,-2-1-4 0,0 6 1 15,0-6-3-15,0 2 4 0,1 4-1 0,0 5-9 16,0 1 2-16,-1 2 3 0,-1-3 1 16,0 2 0-16,2 1-4 0,0-1 1 15,-3 3-4-15,3 1 5 0,2 3-2 16,-5 2-1-16,6-2-1 0,-3 7 1 0,-1 0-3 16,0 1 1-16,5-1-1 0,-3 4 3 15,3 0 3-15,-2-2-4 0,-3 2 5 0,3 1-2 16,2 1-1-16,-1-2-3 0,-1 3 2 15,-1-1 2-15,1-4-5 0,-3 2 2 0,4-2 0 16,1 6 0-16,-4-2 3 0,1 4-4 16,1-4-3-16,0-1 0 0,2 6 2 0,-2-5-2 15,2 5 0-15,0-5-1 0,0 5 0 16,-4-6 0-16,4 6 1 0,0 0-3 0,0 0 5 16,0 0 5-16,2-5-7 15,-2 5 0-15,0 0 2 0,6-2-2 0,-6 2 9 16,9 0-5-16,-9 0 2 0,11-2 0 15,-1 2-2-15,0-5-3 0,5 3 4 0,0-1-2 16,5 1 0-16,2-2 0 0,3-1 0 16,2-2 3-16,11 2 6 0,2-1-6 0,2-3-2 15,-2 2 1-15,4-2 2 0,-1 0-4 16,-1 0 0-16,5-3-4 0,-1 3 2 0,5-2-2 16,5-3-5-16,1 1 0 0,3-2 1 15,-3 2-2-15,2-3-1 0,-1 5 0 0,-1-2-2 16,2-2 6-16,2 4-2 15,4-5 1-15,-4 3 2 0,0 0-1 0,2-2 1 16,-5 6-1-16,5-5 0 0,-1 1 3 16,-5 2 3-16,1 0-1 0,1-1 1 0,-1 1-5 15,3 0 6-15,0 1-1 0,-2-1-2 16,1 1 7-16,2 0-4 0,-4 1 2 0,3-1-4 16,-13 3 1-16,3-1 0 0,0 3 0 15,-1-1-2-15,-2 1 8 0,-2-1-3 0,0 3-3 16,-2-1 4-16,-4-2-3 0,-6 4 3 15,-9-2-2-15,-4 4 1 0,0-2 4 0,-6 0-2 16,-1 0-5-16,1 0 1 0,-4 1 4 16,-1 1-1-16,-2 0 3 0,0 0-4 15,-8 0 0-15,14-3 5 0,-11 3-5 16,-3 0 3-16,11 0 0 0,-11 0-7 0,9-2 1 16,-9 2 3-16,0 0-1 0,8 0 4 15,-8 0-7-15,0 0 4 0,0 0 1 0,10 0-4 16,-10 0 2-16,0 0 1 0,0 0-3 15,0 0 1-15,7 2-11 0,-7-2-9 0,0 0-16 16,0 0-10-16,0 0-22 0,0 0-15 16,5 0-34-16,-5 0-36 0,0 0-61 0,0 0-242 15,0 0 34-15</inkml:trace>
  <inkml:trace contextRef="#ctx0" brushRef="#br0" timeOffset="-207172.19">4349 13393 1106 0,'0'0'-81'0,"0"0"18"15,0 0 15-15,6-2 16 0,-6 2 19 16,0 0 16-16,0 0 11 0,0 0 6 16,2-3 13-16,-2 3 6 0,0 0 0 0,0 0 8 15,0 0 0-15,0 0-3 0,0 0 0 16,0 0 2-16,0 0-4 0,0 0 7 0,0 0-4 15,4-3-8-15,-4 3-1 0,0 0 1 16,0 0-1-16,0 0-4 0,0 0-1 16,0 0 0-16,0 0 1 0,0 0-5 0,0 0 7 15,0 0-7-15,0 0-3 0,0 0-1 16,0 0 2-16,0 0-3 0,0 0 1 0,0 0-4 16,0 0 3-16,0 0-1 0,0 0-5 15,0 0-1-15,0 0-7 0,0 0 0 0,5 10 2 16,-4-4-4-16,-1 2 8 0,5 3 2 15,-1 3-2-15,1 6 6 0,-4 6 2 0,8 10-4 16,-3 5 1-16,-2 4 0 0,3 0 2 16,-3 1 2-16,0 0-3 0,2 1 4 0,-2-1 4 15,1-4-2-15,-2 2-2 0,2-2 6 16,-1-5-2-16,1-4 2 0,-4-5-4 0,1-1 4 16,-2 1 1-16,5-3-6 15,-5-1 4-15,5 2-6 0,-5-4-3 0,1-3 0 16,1-1-3-16,-2 0-1 0,2 0 0 15,-2-4-4-15,0 0 7 0,0-5-6 0,3 4-5 16,-3-4-5-16,0-2-10 0,0 0-9 16,2-2-13-16,-2 2-17 0,0-1-18 0,2-3-11 15,-1-1-35-15,-1-2-31 0,0 0-52 16,0 0-62-16,0 0-341 0,14-9-95 0</inkml:trace>
  <inkml:trace contextRef="#ctx0" brushRef="#br0" timeOffset="-206579.71">4462 13639 1526 0,'-6'-16'-80'0,"1"8"27"0,2-2 18 15,-2-2 24-15,3 5 22 0,0-2 8 0,0 4 10 16,-1 1 10-16,2-5 2 0,-1 2 5 15,0 2 8-15,-1-2 0 0,1 3 2 0,2 0 3 16,-2-1 3-16,2 2 0 0,0-3-3 16,0 6-6-16,-1-5 2 0,1 5-5 15,0-5-7-15,0 5-6 0,0 0-8 16,-5-4-3-16,5 4-1 0,0 0-5 0,0 0 0 16,0 0 3-16,0 20 2 0,0-10-3 15,0 4 1-15,5 4-5 0,-5 2 1 0,1 2-4 16,1 6 9-16,-2-3-11 0,2 2-1 15,3-1 3-15,-2 1 0 0,2-3-2 0,2 0-1 16,-4-1-1-16,6-2-2 0,-1 0 5 16,2-3 2-16,3 0-2 0,0-2-1 0,-4-4 1 15,3-3 0-15,3-1 6 0,-2-2-3 16,4-4-2-16,-4-2-4 0,2-4 2 0,4-1 1 16,2-5 0-16,-2-1-5 15,1-2 3-15,-7-5-2 0,4-8 2 0,0-2 4 16,3-1-1-16,-7-2 2 0,-3 9 0 15,-2-1 1-15,1 5 2 0,-4 1 1 0,0 4 4 16,-2-1 1-16,2 3-8 0,-3 4-5 16,0 0-1-16,3-2-2 0,-5 4-4 0,1-1-4 15,-1 6 2-15,0 0-5 0,0 0-1 16,0 0 4-16,-1 27 6 0,1-11-6 0,0 5 0 16,-2-1-1-16,4 7 1 0,-2 0-2 15,1 1 3-15,1-1 3 0,3 1-7 0,1-3-1 16,3 6-16-16,-1-4-15 15,1-4-16-15,-3 0-26 0,2-7-18 0,-2-1-29 16,0 1-50-16,1-5-43 0,0-2-63 16,-4-3-145-16,4 0-114 0,-4-6-41 0</inkml:trace>
  <inkml:trace contextRef="#ctx0" brushRef="#br0" timeOffset="-206311.59">4999 13547 1470 0,'2'-11'-2'0,"-4"2"25"0,2 2 23 0,2 1 16 16,-2 0 18-16,0 0 12 0,3 3-2 16,-3 3-8-16,0-6-10 0,0 6-12 0,0-3-9 15,0 3-1-15,0 0-7 16,8 10-3-16,-4 3 1 0,2 3-4 0,-1 7-5 16,4 13 0-16,-6 3-5 0,2 6-5 15,0 1-1-15,0-1-2 0,-1 3-1 0,0-1-1 16,0 0-2-16,3 0 0 0,-3-2-3 15,0-1 0-15,1-2-10 0,-2-3-12 0,-1 1-20 16,1-7-12-16,-1-7-22 0,-2-5-26 16,2-3-33-16,-2-2-39 0,0-7-38 0,0 0-102 15,0-3-228-15,0-4-34 0</inkml:trace>
  <inkml:trace contextRef="#ctx0" brushRef="#br0" timeOffset="-206016.29">5029 13547 1352 0,'-7'-18'-66'0,"4"3"27"16,-2 3 31-16,5 3-1 0,-2-2 22 0,-1 1 11 15,3 1 13-15,-1 0 3 0,1 0-2 16,0-3 3-16,0 3 6 0,0-3-10 0,0 4-4 16,1-3-2-16,2 2 0 0,1-2-4 15,1-1-1-15,-2 5-3 0,4-1-11 0,-1 3 4 16,3-1-7-16,1 2 6 0,-2 0-1 15,5 4-1-15,-1 2-5 0,3 0-3 0,-2 8 5 16,6 0 0-16,4 12 1 0,1 0-3 16,-8 5-1-16,-2-1-6 0,-3-2 4 15,1 8 5-15,-7-2-5 0,-3-5-2 0,0-2-1 16,-4 2-9-16,-3 0-19 0,3 0-18 16,-4 0-31-16,0-2-23 0,-2-3-39 0,1-2-70 15,1-2-218-15,2-5 66 0</inkml:trace>
  <inkml:trace contextRef="#ctx0" brushRef="#br0" timeOffset="-204711.64">5537 13791 1156 0,'0'0'15'0,"-8"-2"22"0,8 2 18 16,0 0 11-16,-7 0 14 0,7 0 15 0,0 0 12 16,0 0 5-16,0 0 2 0,0 0 0 15,-5-1-1-15,5 1-7 0,0 0-2 0,0 0-3 16,0 0-6-16,0 0-2 0,0 0-11 16,0 0-6-16,-8-2-1 0,8 2-5 0,0 0-10 15,0 0-1-15,0 0-11 16,11-8-7-16,-7 5-4 0,2-2-1 0,1 2-4 15,3-5-5-15,0 4-1 0,5-5-4 16,0 2-3-16,8-3-3 0,-2 2-3 0,11-4-1 16,1-2-1-16,1 1 3 0,2 4-4 15,1-3-5-15,5 1 2 0,-2 0-3 0,6-1-3 16,-2 3 0-16,5-1 1 0,-1 4 1 16,4-1-3-16,9-2-6 0,-8 5 2 0,-3-3-1 15,3 3 1-15,-5 2 1 0,2 1 0 16,-6-4-1-16,-2 3 4 0,-9 0-1 0,-5 2-4 15,-2 0 1-15,-6 2 5 0,0-2-6 16,-4 0 2-16,1 2 0 0,-5-2-3 0,1 0 4 16,-1 3 1-16,-1-3-1 15,-2 0-1-15,-1 0 1 0,2 0 0 0,-3 0 2 16,-2 2 0-16,-5-2 0 0,15 0 1 16,-8 0 2-16,-7 0-5 0,13-2 0 0,-5 2 2 15,-2-3 0-15,2 3 4 0,-8 0-6 16,17 0-3-16,-6 0 1 0,1-2 0 0,3 2-2 15,2 0 1-15,1-2 1 0,4 0-8 16,-2 2 2-16,5 0-2 0,-1-1-2 0,-1 2-1 16,0-1 1-16,-4 0 1 0,0 0-2 15,-5 2 0-15,-1-2 0 0,-1 0 2 0,0 0 5 16,-2 0-4-16,-4 0 1 0,5 0 0 16,-11 0 5-16,10 0-3 0,-4 0 1 15,-6 0 2-15,9 0 0 0,-9 0 0 0,8 0 1 16,-8 0 0-16,8 2 1 0,-8-2-2 15,5 0 0-15,-5 0 5 0,0 0-1 0,9 2-4 16,-9-2 1-16,0 0-2 0,3 3 7 16,-3-3-5-16,0 0 1 0,2 2 0 0,-2-2 0 15,0 0 8-15,3 4-1 0,-3-4-4 16,2 5-1-16,0 0-1 0,-2-1 0 0,0-4 1 16,0 11 0-16,-2-5 2 0,2 2 2 15,-2 3 0-15,2 3 2 0,-3 0-1 0,3 1 4 16,-2 4 4-16,0 2-3 15,1 3 7-15,-4 2 0 0,3 1 3 0,0 3-1 16,-3 10 3-16,4 0 3 0,-4 2-4 16,1-1-1-16,2 2 0 0,-2-1-2 0,2-1 0 15,0-1-3-15,2 4 6 0,-3-3 1 16,1 1-3-16,2 0-3 0,-3-9 1 0,0-4-8 16,3 1 8-16,0-2 0 0,-4 9-2 15,4-4-6-15,0-4 2 0,2-4-5 0,-2 4-1 16,0-3 2-16,2 1-3 0,-2-3 3 15,0 5 0-15,5-5 0 0,-4-1 2 0,-1-2 3 16,0 0-7-16,2-2 2 16,-2 1-2-16,3 0 4 0,-1-1-2 0,2-3-4 15,-4-1 6-15,2 1-5 0,-2-3 1 16,2 0 1-16,0 0-2 0,-2-2 4 0,2 3-3 16,1-5-1-16,-1 1-5 0,-1-1 4 15,-1 1 2-15,2 1 2 0,1-3-5 0,-1 3 0 16,-2-2 0-16,2 3 0 0,0-1 4 15,1-2-5-15,-2 1 3 0,1 0-1 0,0-3 0 16,1 2 1-16,-1-1 3 0,1-2-3 16,-3 1 4-16,3 0-7 0,-3-3 10 0,0 1-6 15,2 0 0-15,-2 1-1 0,2-4 3 16,-2 1-7-16,0-3 3 0,5 7 1 16,-5-5-2-16,0-2 0 0,1 6-3 0,-1-6-6 15,0 0-2-15,0 0-15 0,0 0-9 16,0 0-16-16,0 0-21 0,0 0-12 0,0 0-31 15,7-13-44-15,-7 8-51 0,0-1-68 16,-2-3-161-16,2 0 6 0,-3 1-111 0,1-3-46 16</inkml:trace>
  <inkml:trace contextRef="#ctx0" brushRef="#br0" timeOffset="-201804.82">2447 15964 1313 0,'0'0'-110'0,"0"0"20"0,0 0 24 16,0 0 14-16,0 0 20 0,0 0 23 16,-6-2 16-16,6 2 17 0,0 0 14 15,0 0 15-15,0 0 7 0,0 0 3 0,0 0 4 16,0 0 4-16,0 0 0 0,0 0-5 16,0 0 5-16,0 0-4 0,0 0-1 0,0 0 1 15,0 0 3-15,0 0-9 0,0 0-1 16,0 0-3-16,0 0-4 0,0 0 0 0,0 0-8 15,0 0 1-15,0 0-4 16,13-7 0-16,-10 5-6 0,2 0-1 0,2 0-1 16,-2 1-3-16,5-1-3 0,-3 0-4 15,-1 0 1-15,3-1-5 0,-1-3 2 0,1 5-8 16,-1-3 4-16,0 2-6 0,4-1-2 16,-2-1 2-16,0 2 1 0,3-1-5 0,-1 1 1 15,8-4 1-15,-4 3-7 16,5-1 2-16,4-1 1 0,3 2-1 0,11-5 0 0,1 5-4 15,0-3 2-15,-7 1-2 0,7-2-1 16,0 2 2-16,2 1-1 0,-8 2 0 0,8-5-1 16,-2 5-1-16,2-2 2 0,-2-2-3 15,1 2 3-15,1-1 0 0,5 1 1 16,-3-5 0-16,2 5-2 0,-4 0 0 16,3 1 0-16,-2-3 1 0,-3 2 0 0,4-2 2 15,-2 4 0-15,-2-4-4 0,2 2 3 16,-9 1-1-16,-1 2 0 0,10-4-1 0,-9 2 1 15,-1 1 0-15,1 0-1 0,12-4 0 16,-3 1 0-16,3 0 0 0,-3 2 1 0,5 1 0 16,-1-1 0-16,-2 0-1 0,5 1 4 15,-6 1-4-15,6-1 3 0,-3 0-3 0,-2 0 5 16,1 0-4-16,-10 0 1 16,-5 2 1-16,-5 0-2 0,-3 0-1 0,1 0 2 15,-1 0-1-15,-5-2 4 0,-3 2-1 16,-2 0-1-16,2 0 3 0,-2 0-2 0,-4-1 1 15,3 1 1-15,-2 0 2 0,-4 0-1 16,3 0 3-16,-3-2 1 0,-5 2-2 0,10 2-3 16,-10-2 0-16,12-2-1 0,-12 2-1 15,8 0-3-15,-8 0 3 0,5 0-3 0,-5 0 0 16,7-3 1-16,-7 3 2 0,8 0-3 16,-8 0 2-16,7-2-2 0,-7 2 2 0,8 0-1 15,-1-2-2-15,-2 1 0 0,7 1 0 16,-4-2 2-16,4 0-4 0,8 0 1 0,-2 2 0 15,5-1 3-15,3 1 1 16,2-3-2-16,4 3 0 0,15-1-3 0,-2 1 1 16,3 0 1-16,3 0-3 0,-3 1 3 15,5-1-1-15,-3 3 2 0,1-2-1 0,-3-1 3 16,2 0-3-16,-1 0 0 0,-1 0 3 16,-2 0 0-16,-2 0-1 0,2-1 1 0,-10-2-3 15,-2 3 2-15,-6 0-3 0,4 0 0 16,2 0 2-16,-5-1-1 0,1-1 5 15,-3 2-3-15,2-2-3 0,-6 2 0 0,2-2 3 16,0 2-1-16,-3 0 1 0,1-2 1 16,0 2-3-16,-4 0-1 0,1-2 2 15,0 2-2-15,0-2 7 0,0 0-4 0,-1 1-1 16,-5-2-2-16,3 3 1 0,-2-2 2 16,2 1-7-16,0-1 4 0,-4 0 1 15,2 0 3-15,-2 2-4 0,1-2 3 0,-2 0-6 16,0 2 1-16,-1-2 2 0,-1 1-3 15,0 1-2-15,0-2-2 0,0 0-9 0,-3 2-6 16,4-2-9-16,-4 0-8 0,-2 2-14 16,2-2-24-16,0 0-18 0,-7 2-28 0,6-2-39 15,-6 2-18-15,0 0-48 0,0 0-385 16,0 0-111-16</inkml:trace>
  <inkml:trace contextRef="#ctx0" brushRef="#br0" timeOffset="-201144.7">3923 15301 1528 0,'2'-8'-69'0,"-2"2"39"0,1 0 19 15,-1 1 26-15,0-2 12 0,0 3 15 16,3 0 13-16,-3 4 8 0,0-7 4 16,2 4-3-16,-2 3-6 0,0-4-6 0,0 4-9 15,2-4-7-15,-2 4 3 0,0 0 2 16,8 7-1-16,-3 1 3 0,2 3-1 15,-4 5-2-15,2 2-1 0,0 6-4 0,0 3-5 16,-3-2-2-16,5 1 0 0,-7 0-2 16,1 1 0-16,1-1-6 0,1 1-3 15,-1-3 0-15,0 1-10 0,-2-2-11 0,2-3-23 16,-4-1-19-16,4-1-18 0,-2-3-30 16,-2 0-42-16,2-2-33 0,-2-1-37 0,2-4-377 15,0-1-82-15</inkml:trace>
  <inkml:trace contextRef="#ctx0" brushRef="#br0" timeOffset="-200732.53">4007 15345 1484 0,'-4'-8'-61'0,"1"2"19"16,1 1 18-16,0-1 20 0,0 1 12 0,2 1 18 15,-4-2 11-15,4 2 0 0,-2 0 6 16,2 4-2-16,-2-7 7 0,2 7-3 0,0-5 0 16,2 1 0-16,-2 4 0 0,2-4-8 15,-2 4-3-15,4-7-2 0,-2 6-2 16,2-3-5-16,4 0 2 0,-1 3-2 16,-1-3-5-16,3 2 0 0,-1 2-1 0,2 0-9 15,2 0 3-15,-2 2 0 0,2 3 5 16,-1 1-3-16,4 3-2 0,-3 0 0 0,1 5-2 15,-1 4 1-15,-2-2-3 0,3 5 5 16,-4-1 1-16,-1 1 4 0,1 2 0 0,-3 0 5 16,-2 0-4-16,0-1-4 0,-2-1 0 15,0 0 7-15,-4-2-7 0,2 1-2 0,-3 0 2 16,-2-1 1-16,-2-1-5 0,1 1 2 16,-3 0-4-16,-3 0 1 0,-1-4 3 15,-1 1-7-15,0-5-15 0,-1 0-15 16,3-1-23-16,-6-3-32 0,8-3-35 0,-2-2-42 15,0-2-59-15,2-2-408 0,5-2-121 16</inkml:trace>
  <inkml:trace contextRef="#ctx0" brushRef="#br0" timeOffset="-199968.57">4372 15324 1616 0,'0'-7'-50'0,"2"1"25"0,0 1 27 15,-2 2 26-15,5-1 14 0,-5 4 10 16,1-6 1-16,-1 6 2 0,0-3-1 0,0 3-5 16,0 0-2-16,0 0-14 0,0 0 0 15,0 0 5-15,0 0 1 0,9 9 3 0,-7 2 2 16,-1 1 0-16,-1 3 7 0,3 4-7 15,-3 1 0-15,0 3-5 0,0 0 1 0,0-1-1 16,0 4-4-16,0 0 2 0,0-5-5 16,0 1 1-16,-3 1-3 0,3-2-5 15,0-2-3-15,0-2-1 0,0-2 2 16,0 0-3-16,0-2 0 0,0-4-4 0,0 1 3 16,0 0 12-16,0-3 9 0,0-3 4 15,0-1-5-15,0-3-2 0,0 0-3 0,0 0-4 16,0 0-2-16,3-18-1 0,-3 1-4 15,0-2-4-15,2-4-4 0,3-17-9 0,0 0-1 16,-5 9-1-16,5 2 2 0,-1 3-5 16,0-2 3-16,0 3-3 0,1 0 6 0,-3 6-7 15,-1-1-4-15,4 2 6 0,-3 6-7 16,3-2 7-16,-3 3-3 0,-1 0 0 0,-1 1-4 16,2 2 5-16,3 1-8 15,-5 2-1-15,5-1-2 0,-5 5-3 0,0 1 5 16,0 0 2-16,0 0-1 0,0 0 3 15,8 14-2-15,-6-5 7 0,0-2-2 0,-1 6-3 16,4-1 2-16,-1 2 0 0,2-3 3 16,-4 2-1-16,3 1 2 0,-1-3 0 0,0-2 1 15,0 1-6-15,-1-1 7 0,0-2 1 16,2-1 5-16,-1 0-1 0,1-3 1 0,-5-3-1 16,12 3-2-16,-12-3-5 0,0 0 5 15,21-10-3-15,-13 2-4 0,3-3 5 0,-1 1-4 16,1-3 2-16,-3 3 0 0,4-4-1 15,-3 3-1-15,-3 0-1 0,1 1 2 16,-2 4-4-16,2-1-5 0,-1 0-1 16,-4 3 3-16,-2 4-4 0,9-4 1 0,-9 4 4 15,0 0-4-15,0 0 3 0,15 13 9 16,-14-6-5-16,4 6-2 0,-3-1 4 0,0 3 0 16,3 2 8-16,-4 0-4 0,1 2-3 15,3 1 6-15,0-1-8 0,-4-1-11 0,1 0-22 16,2 1-21-16,-1-1-20 0,0-1-40 15,-1-1-23-15,1-3-55 0,-1 1-58 16,-2-1-110-16,2-3-274 0,3-1-131 16</inkml:trace>
  <inkml:trace contextRef="#ctx0" brushRef="#br0" timeOffset="-199428.76">4869 15689 1652 0,'0'0'-18'0,"0"3"32"0,0-3 19 0,0 0 26 16,3 3 12-16,-3-3 3 0,0 0 0 15,0 0-2-15,0 0-5 0,10-4-4 0,-6-2 0 16,0 2 0-16,0-4-2 0,3 1 1 16,-3-4-2-16,3-2-2 0,-2-1-9 15,4-3 2-15,-1-4-6 0,5-11-4 16,-1 0-3-16,3-4-7 0,0-2-1 0,0 1-3 15,0-4-5-15,3 4 2 0,-3-1-2 16,-1 2-6-16,3 1-1 0,-2 4 0 0,0 3 0 16,-5 5-3-16,1 5-4 0,-2 2-1 15,-6 5 7-15,4 2-7 0,-4-3-3 0,4 3 2 16,-1 2-1-16,-4-1-3 0,3 2-3 16,-3 0 0-16,3 2-5 0,-4 3-1 0,-1 1 0 15,9 0 3-15,-9 0-4 16,8 10 4-16,0-1 6 0,-4 4 1 0,1 4 0 0,-1 3 1 15,0 5 0-15,-2 4 4 0,0 12 1 16,1-1 2-16,-1 2 1 0,-2-9 0 16,1-2 1-16,-1 10-3 0,0-3-2 15,0-6 0-15,0-6-1 0,0 0-6 0,0-3 11 16,-1-4-7-16,1 1 2 0,0-6-2 16,0 0 3-16,0-3 4 0,-2 0 6 0,-1-1 6 15,3-4 0-15,-2-1-2 0,0-1 0 16,-2-2-7-16,4-2-1 0,-13-2-1 0,5 0-2 15,-2-5 3-15,-3-3-12 16,-2-3-18-16,-2-1-18 0,0-1-16 0,-3-7-18 16,-1-1-23-16,-1 0-32 0,5 7-36 0,1 2-54 15,2-1-77-15,-6 2-166 0,8 3-170 16,1 2-123-16</inkml:trace>
  <inkml:trace contextRef="#ctx0" brushRef="#br0" timeOffset="-183908.65">1041 12800 162 0,'0'0'50'0,"0"-4"6"0,0 4-4 16,0 0 8-16,0 0 1 0,0-6 6 15,0 6-3-15,0 0 1 0,0 0 5 0,0 0 1 16,2-3 10-16,-2 3-7 0,0 0 2 16,0 0-1-16,0 0 0 0,0 0-3 0,0 0-6 15,0 0-2-15,0 0-4 0,0 0-11 16,0 0-4-16,0 0-7 0,0 0 4 0,0 0 4 16,0 0 5-16,4 17-7 0,-1-10-4 15,1 3 1-15,-3 1 2 0,2 0-1 0,-1 3 0 16,0 0-3-16,3 6-1 15,-4-2-5-15,4 0-3 0,-3 2-1 0,0-1-4 16,1-1 1-16,-3 3-9 0,0 0 3 16,3-1-1-16,-1 4 1 0,-2 0 1 0,2-1 1 15,-2-2 1-15,3 2-7 0,-1-4 1 16,0 1 3-16,-1-1-1 0,-1 0-6 0,0-2-1 16,5 2 3-16,-5-6-3 0,2-1-1 15,0-1-1-15,2-1 2 0,-4-1-2 0,4-2 0 16,1-1 2-16,1 1-1 0,-2-2 4 15,4-2-1-15,1-1-2 0,4 0 2 0,2-2-1 16,1 0-4-16,3-2 1 0,4-2 0 16,2-2 0-16,1 1-4 0,7-8-9 0,2 2-11 15,-3-2-19-15,3 3-22 16,-10 0-33-16,-3 1-45 0,-5 3-46 0,-2 0-83 16,-2 1-368-16,-3-1-128 0</inkml:trace>
  <inkml:trace contextRef="#ctx0" brushRef="#br0" timeOffset="-183120.86">1842 12830 1640 0,'0'-5'-63'16,"-3"-1"11"-16,1 3 1 0,-1-1 12 15,3 4 3-15,-4-3-1 0,4 3 17 0,0 0 9 16,-10 0 7-16,10 0-2 0,-11 7 15 16,5-4 0-16,0 3 5 0,-2 5 2 0,-4-1 7 15,4 5 6-15,-2 1 2 0,0 5 2 16,-4-3 6-16,4 3-2 0,2 2 3 0,1 1-3 15,-3 1 1-15,5-6 0 16,-3 4-4-16,4-4-1 0,3-3-5 0,-1 2-2 16,2-5-1-16,3 0-1 0,-3-2-6 15,4 1 4-15,1-4-3 0,3-1 2 0,2-3-2 16,-1-4-8-16,6-2-6 0,0-2 0 16,-1-3-2-16,5-4-3 0,0-3-1 0,4-6-2 15,0-1 0-15,-1-4-1 0,-2 3 5 16,-7 2 1-16,1 6-3 0,-6 2 6 0,1 1 3 15,-1 1-5-15,-1 2 0 0,-3 3-3 16,0-1 5-16,1 5-7 0,-2-1 7 0,-3 2 6 16,0 0 0-16,0 0 7 15,5 11-1-15,-5-4 1 0,2 1 2 0,-2 0 1 16,2-1-1-16,-2 0 1 0,3 1-2 16,-2-1-3-16,1 1-1 0,0-2 1 0,1-1-1 15,1 2 2-15,0-4-1 0,0 0 1 16,4-3-1-16,-3 0-3 0,5-1 0 0,2-2 0 15,1-6 0-15,4 0-3 0,-2-4-1 16,2-1-1-16,0-2-2 0,-1-11 3 0,-4-3 0 16,1-2-4-16,-6-4 2 0,-1-5 0 15,-2-3-2-15,-2-1-1 0,1-3-3 0,-3 3 0 16,0 4 3-16,-3-1-2 0,-1 12 0 16,2 5 0-16,2 6 2 0,0 1-1 0,-2 0 4 15,0 5-1-15,0 0 6 16,2 4 2-16,-2-1-3 0,-1 2 4 0,1-1-1 15,2 1-3-15,0 3 0 0,-3-1-6 16,0 4 0-16,3 2 1 0,0 0-2 0,-12 12-1 16,7 1 5-16,1 4-3 0,0 8 1 15,0 3 2-15,4 2-1 0,0 11 0 0,4 1-4 16,0 2 2-16,5-5 2 0,-4 0-2 16,8-4-6-16,0 1-7 0,1-2-15 0,-1-4-27 15,2-5-24-15,-3-7-31 0,0 2-28 16,-4-8-44-16,2-1-65 0,-1 0-388 15,-1-2-127-15</inkml:trace>
  <inkml:trace contextRef="#ctx0" brushRef="#br0" timeOffset="-182896.18">2168 12688 1649 0,'-4'3'-32'0,"4"-3"14"0,-8-3 9 0,8 3-2 16,0 0 6-16,0 0 2 0,0 0-1 16,-5-4 1-16,5 4 2 0,0 0 1 15,17-7 4-15,-7 3-16 0,3-1-16 0,-1-1-21 16,3 1-25-16,2-4-12 0,0 2-25 16,4-2-29-16,3 0-223 0,-6-3 123 15</inkml:trace>
  <inkml:trace contextRef="#ctx0" brushRef="#br0" timeOffset="-182679.36">2591 12477 950 0,'0'0'3'0,"1"-4"24"0,-1 4 17 0,0 0-3 15,0 0 18-15,0 0 12 0,0 0 0 16,-11 9 7-16,7-5 0 0,-2 3 5 0,-1 3-1 16,-1 3 1-16,3 0-2 0,-4 3-4 15,1 4-2-15,-1 1-2 0,1 2-4 16,2 2-5-16,1 0-8 0,-2-2-4 15,5 2-1-15,1-2-3 0,-1-3-9 0,4 1-8 16,-1-2-14-16,1 2-21 0,3-4-19 16,2 0-26-16,-1-1-30 0,4-6-27 0,0 3-37 15,4-8-29-15,-1 2-47 0,2-3-328 16,0-4-50-16</inkml:trace>
  <inkml:trace contextRef="#ctx0" brushRef="#br0" timeOffset="-182434.78">2678 12600 1409 0,'-4'-4'-61'0,"1"0"27"0,3 4 25 15,-5-3 18-15,5 3 5 0,-5-3 11 16,5 3-2-16,-2-3 3 0,2 3 0 0,0 0-6 16,0-6 2-16,0 6-7 0,0-6 1 15,0 6-2-15,7-2-5 0,-7 2 0 0,10-1-4 16,-10 1 4-16,0 0-5 0,13 3-8 15,-9 1 2-15,2 0 0 0,-4 0-5 0,0 2 0 16,1 1 2-16,-3 1-11 0,0 1-8 16,-3 1-36-16,1-3-31 0,0 1-29 0,-2-1-56 15,0 0-177-15,2 1 133 16</inkml:trace>
  <inkml:trace contextRef="#ctx0" brushRef="#br0" timeOffset="-182033.37">2737 12571 996 0,'0'0'14'0,"0"0"8"0,0 0-1 15,0 0 14-15,0 0 17 0,0 0 7 16,11 10 7-16,-8-2-1 0,2 3 5 16,-1-2-3-16,2 2-2 0,-1 5-6 0,2-2-3 15,-2 0-5-15,3 1-3 0,-1 0-5 0,1 0-7 16,-1-4-5-16,-2 1 4 0,2-3-7 15,-1 0 2-15,-2-2 2 0,1 0 11 16,0-1 6-16,-4-3-2 0,3-1-3 0,-4-2-3 16,0 0-4-16,15-9-2 0,-9-2-4 15,1-1-4-15,1-4 0 0,-2-7-6 0,0 0 3 16,5-10 5-16,2 3 4 0,-3 1-1 16,0 5-5-16,1 4-2 0,-2 4-2 0,-1 3-6 15,0 0 2-15,-1 2-3 0,-1 4-8 16,-2-1-1-16,3 4-3 0,-4 2 3 0,4 2-1 15,-7 0 3-15,12 9-2 16,-4-1 3-16,2 4-2 0,-5 1 1 0,4 1-4 16,-3 2 6-16,4 3-3 0,-3 2-5 15,-1-4-17-15,3 1-22 0,-3 0-22 0,0 3-28 16,0-6-44-16,1 1-39 0,-1 0-41 16,-2-6-78-16,1 3-304 0,0-6-91 0</inkml:trace>
  <inkml:trace contextRef="#ctx0" brushRef="#br0" timeOffset="-181779.2">3272 12407 1581 0,'-4'-8'-34'16,"4"0"30"-16,-2 3 12 0,0 1 9 16,2 0 17-16,0 4-1 0,-3-3 8 0,3 3 3 15,0 0 5-15,0 0 3 0,0 0 12 16,-10 9-3-16,6-2-2 0,2 1-7 0,-4 4 1 15,1-1-5-15,-1 4-8 0,4 2-2 16,-3 0-2-16,3 2-4 0,1-2-1 0,1 2-5 16,0-4-2-16,1 2-5 0,-1-2-16 15,2-2-16-15,3 3-16 0,0-5-22 0,0-1-23 16,4-1-28-16,-3-2-21 0,4-1-35 16,3-3-30-16,-1-3-380 0,3 2-69 15</inkml:trace>
  <inkml:trace contextRef="#ctx0" brushRef="#br0" timeOffset="-180989.35">3526 12399 1429 0,'0'0'-50'0,"-2"-6"32"16,2 6 20-16,-4-3 18 0,4 3 10 16,-5-4 7-16,5 4 9 0,-2-2 3 0,2 2 0 15,0 0 2-15,0 0-6 0,0 0 5 16,-6 7-5-16,6-7-4 0,0 8-6 15,0-2-2-15,0 1-3 0,0-1-6 16,0 0-1-16,5 3 0 0,-4-1-2 0,-1 2-1 16,2-3-1-16,3 1-3 0,-3-1-4 15,0 0 0-15,0-1 0 0,-2 0-1 0,2-3-1 16,-2 3 5-16,2-2 3 0,-2 0 13 16,2 0 7-16,-2-1-2 0,0-3 11 0,3 6 1 15,-3-6-2-15,4 2-9 0,-4-2 0 16,0 0-4-16,0 0-1 0,1 3-5 0,-1-3-1 15,0 0 0-15,0 0-6 0,0 0-2 16,0 0-2-16,0 0 0 0,0 0 2 0,0 0 0 16,0 0 1-16,0 0-2 0,0 0-4 15,0 0-2-15,0 0-3 0,0 0-4 16,0 0 3-16,0 0-4 0,0 0-1 0,0 0-3 16,0 0 2-16,0 0 4 0,9-1-7 15,-9 1 0-15,0 0-1 0,0 0 1 0,3 5-2 16,-3-5 4-16,1 4 0 0,-1 0-1 15,2 0 3-15,-2-4-1 0,5 7-2 0,0-4 4 16,-2-1 2-16,1 1-3 0,3-3 1 16,-7 0 2-16,10 0-2 0,1-2 0 0,-3-1 3 15,4-1-5-15,-1-2 3 0,-3-2 0 16,7 0-4-16,-2 2 3 0,-3-4-4 16,3-1 2-16,-3-1 1 0,-1-3 1 0,-1 1-1 15,1 0 0-15,-3-4 0 0,2 3 5 16,-4 0-1-16,1-2 2 0,-1 2 1 15,-3 2 4-15,4 2 2 0,-3 1 2 0,1 2-7 16,-1 1-2-16,-1 1-3 0,-1 1 1 16,2-1-7-16,-2 3 3 0,0 3-2 0,0 0-2 15,0 0 4-15,0 0-2 0,0 0-2 16,-2 18 5-16,2-4-4 0,-1 0 3 0,-4 6 1 16,3 6 4-16,0 11 2 0,-1 7 3 15,2 1 4-15,-1 3 3 0,0 3 0 0,2 2-2 16,0-3 0-16,0 2 4 15,-3 1-7-15,6-8 1 0,-6 5-1 0,1-2 3 16,0-2 2-16,0-4-5 0,-4-3 0 16,1-3 1-16,-3-1-2 0,2-10-1 0,-5-4 5 15,1-2-7-15,-2-8 2 0,-1-2-3 16,-2-3 4-16,0-6-2 0,1-6-14 0,-3-6-17 16,-8-12-16-16,4-4-21 0,4-6-24 15,2-6-16-15,7-3-26 0,4-6-32 0,1 0-38 16,6 2-24-16,1-1-34 0,6 9-81 15,-3 1-267-15,1 5-99 0</inkml:trace>
  <inkml:trace contextRef="#ctx0" brushRef="#br0" timeOffset="-179748.95">4349 11829 1532 0,'0'0'-75'0,"4"-4"33"0,-4 4-4 16,0 0 20-16,0 0 21 15,0-4 16-15,0 4 11 0,0 0 5 0,2-3 6 16,-2 3 9-16,0 0 1 0,0 0 2 16,2-4-2-16,-2 4 2 0,0 0 4 0,0 0-1 15,0 0 3-15,0 0 0 0,0 0 5 16,0 0-7-16,0 0 1 0,0 0 4 0,0 0-5 16,2-4 0-16,-2 4-2 0,0 0 0 15,0 0-1-15,0 0-5 0,0 0 2 0,0 0-6 16,0 0-4-16,0 0 0 0,0 0 1 15,0 0-2-15,0 0-3 0,0 0-4 16,5-2 4-16,-5 2-3 0,0 0-7 16,0 0 1-16,0 0-3 0,0 0 1 0,0 0-5 15,0 0-1-15,0 0 0 0,0 0-6 16,0 0-1-16,0 0-2 0,0 0 3 0,3 10 8 16,-3-7-9-16,2 5 0 0,1 0 1 15,-1-1-4-15,0 2 7 0,3 4-2 0,-4-1 3 16,1 5 0-16,5 0 1 0,-4 0 4 0,2 6 0 15,0-5 2-15,0 8-2 0,0 1 8 16,2 7-2-16,-4-4-2 0,2-3-1 16,0-2 8-16,-2-1-2 0,1 2-3 0,3-3-1 15,-4 2 6-15,0-4-7 0,-1-1 6 16,3 1-9-16,-4 1 3 0,3-2-9 16,-1-1 4-16,1-1 2 0,-3 1-8 0,1 0 6 15,1-2-10-15,-1 1 5 0,0-3-2 16,1-2 4-16,-1-2-6 0,-1 0 0 0,-1 1 4 15,2-3-3-15,-2-2-3 0,3 3 3 16,-1-4 1-16,-2-1 4 0,0 1-1 0,2-2-4 16,0 1-1-16,-2-1 7 15,0 0 1-15,0-4 0 0,2 6-2 0,-2-6-2 0,2 4-10 16,-2-4-10-16,0 0-22 16,0 0-23-16,0 0-27 0,0 0-34 0,0 0-39 15,-2-19-56-15,0 11-54 0,-2-1-122 16,-1-1-32-16,3-1-154 0,-4-1-75 0</inkml:trace>
  <inkml:trace contextRef="#ctx0" brushRef="#br0" timeOffset="-178955.4">4324 11766 1476 0,'0'0'-53'16,"3"-3"23"-16,-3 3 24 0,3-4 1 16,-3 4 21-16,0 0 7 0,4-2 5 0,-4 2 5 15,0 0-1-15,0 0-2 0,0 0 4 16,0 0-2-16,0 0 4 0,0 0 8 0,0 0 3 16,0 9 2-16,-4-3-1 15,1 4 0-15,-2-1 1 0,0 3 3 0,-1 3-5 16,-3 4-2-16,-1-1-1 0,2 1-2 0,-2 2 2 15,1 0-2-15,1-3-5 0,-1 1-2 16,3-4-3-16,-1 1-2 0,1-1-1 16,2-5-6-16,-1 0-3 0,4 1 12 0,-3-6-13 15,4 1-1-15,-3-1 0 0,1 0 1 0,2-1 1 16,0-4 3-16,0 0 0 0,0 0-5 16,0 0 0-16,10-9-5 0,-3 0 3 0,1-3-2 15,-1-1 1-15,-1-1-7 0,3-6 7 16,1-3-11-16,2-6 4 0,3-3-4 15,0 0 2-15,-2 2-1 0,-1 6-1 16,-4 3 0-16,5 0 0 0,-4 3-5 0,-1 0 3 16,2 5-2-16,-3 0 4 0,-2 0-4 15,2 3 1-15,1 3-2 0,-3-2-1 0,2 3-1 16,-2 0-3-16,2 2 3 0,-3 1 0 16,2 3 3-16,-6 0-1 0,18 1-4 0,-13 3 5 15,5 2-4-15,3 2 2 0,-2 1 0 16,0 0 2-16,-1 2-1 0,0-1-4 0,0 1-16 15,0 3-20-15,0-3-29 0,0 0-20 16,0 1-48-16,-5-3-50 0,4 3-113 0,-3 1-345 16,2-4-144-16</inkml:trace>
  <inkml:trace contextRef="#ctx0" brushRef="#br0" timeOffset="-178101.61">5193 11562 1643 0,'-2'-6'-43'0,"2"3"34"0,0-1 25 0,0 4 14 0,0-6 2 15,0 6 5-15,0 0 6 16,0-7 4-16,0 7-1 0,-3-2-2 0,3 2-6 16,0 0 5-16,0 0 13 0,0 0 6 15,0 0 3-15,7 17 5 0,-6-8-3 0,-1 1 6 16,5 3-7-16,-3 4 6 0,4 0-5 16,-2 5 4-16,1 1-2 0,1 2-8 0,-2 2 1 15,4 8 2-15,-1 1-11 0,0-3-2 16,-4 2 0-16,4 1-9 0,-4-6 5 0,2-1-2 15,-3 8-4-15,4-1 1 0,-4-4-1 16,3-5-10-16,-3 0 4 0,0-1-6 0,1 0-1 16,-2 0 0-16,1-1 5 0,0-3-11 15,1 4-1-15,1-6-4 0,-3 1 1 16,-1 0 0-16,3 0-8 0,-3-2-1 16,2-3 0-16,0-1 8 0,-2 1-2 0,2-3-5 15,-2-2-7-15,4 3 2 0,-4-5 1 0,0 1-2 16,2-1 5-16,-2-2-11 0,2 3 16 15,-2-2-11-15,3-3-2 0,-3 1 9 0,0-1-7 16,2 3 3-16,0-3-2 0,0 2 2 16,0-4-8-16,-2 3 10 0,0 0-5 0,2-2 0 15,-2-1-5-15,0 1 2 0,2 0 1 16,-2-4 2-16,0 5 1 0,0-1 0 0,0-4 4 16,2 4 3-16,-2-4 13 0,0 0 18 15,0 6 11-15,0-6 1 0,0 0 11 16,0 0-6-16,0 0 2 0,0 0 0 15,0 0-5-15,-14-14-6 0,7 5-2 0,-6-1-3 16,3-3-7-16,-5-2-7 0,0 0-1 16,-10-7 3-16,3-2-13 0,-3 2-1 0,-1 1-4 15,5 6-2-15,5 0-1 0,-6 3-5 16,4-1 1-16,-1 2-10 0,-1-2-5 0,2 2-3 16,3 1-15-16,0 2-7 0,1 1-18 15,1-2-32-15,3 1-29 0,2 0-27 0,-1 3-41 16,-1-2-49-16,3 3-49 0,6-3-47 15,-6 4-100-15,4 1-67 0,3 2 50 16,0 0-168-16,0 0-109 0</inkml:trace>
  <inkml:trace contextRef="#ctx0" brushRef="#br0" timeOffset="-177842.03">5134 12590 1683 0,'4'4'-4'0,"2"-4"22"0,-6 0 14 15,11-2 18-15,-5 0 13 0,4-2 7 0,3-1 8 16,-1-3-3-16,5 0-1 16,0-4-1-16,3-2-2 0,6-4-9 0,0-3-4 15,1-4-7-15,1-2-7 0,5-9-8 16,2-1-18-16,-1-3-18 0,-1-3-22 0,4 1-26 15,-4-2-27-15,1 5-35 0,-14 9-49 16,3 1-69-16,-1 3-422 0,-2 1-146 0</inkml:trace>
  <inkml:trace contextRef="#ctx0" brushRef="#br0" timeOffset="-170888.58">4901 16021 1672 0,'0'-4'-77'16,"0"-1"18"-16,0 1 23 0,0 4 17 0,0-8 23 15,0 4 14-15,0 4 15 0,0-4 11 0,0 4 9 16,0-5 8-16,0 5 3 16,0 0 5-16,0-6 3 0,0 6 0 0,0 0 7 15,0-5-4-15,0 5-2 0,0 0-6 16,0 0 3-16,0 0-4 0,1-3 3 0,-1 3-6 16,0 0-7-16,0 0-6 0,0 0-4 15,0 0-2-15,0 0-3 0,0 0-1 0,0 0-7 16,0 0-7-16,0 0 3 0,0 0-2 15,0 0-7-15,0 0-2 0,0 0 0 16,0 0-7-16,0 0 4 0,0 0-10 0,0 0 7 16,0 0-3-16,0 0-1 0,0 0 2 0,-1 16 1 15,1-11-1-15,0-1 4 16,-2 4 0-16,0 0-3 0,2-1 0 0,-3 3 2 16,1-1-1-16,0 2 6 0,2 3-8 15,-1 2 5-15,-2 2 1 0,1 2 4 0,0 1-4 16,0-1-1-16,-1 7-1 0,1-4 2 15,2 3-1-15,-3 2 0 0,0 1-3 0,3 2 0 16,-2 10-2-16,0 1-1 0,0-5 1 16,0-3 3-16,0-5-5 0,0 1-2 0,0-3 1 15,-1 0 0-15,1 1-2 0,2-2-1 16,-1-2 0-16,1-3 3 0,-5 1-1 16,8 0-3-16,-6-4-2 0,3 1 5 15,0-3 2-15,0 0-7 0,0-1 5 0,-2-1-11 16,2-2 12-16,0 0-3 0,0-2-7 15,-2-1 9-15,4 1-6 0,-2-4 0 0,0 2 5 16,0-2-2-16,-2 0-2 0,4 0-3 16,-2 0 3-16,0-2-1 0,0 0 0 0,0 2 3 15,0 0 2-15,0-3-6 0,0-3 4 16,0 9 1-16,0-8-6 0,0 5 1 0,0-6 0 16,-2 5 2-16,2-5-1 0,0 6 1 15,0-6 3-15,0 6 2 0,0-6-4 0,0 6-1 16,0-6 0-16,0 3 6 15,0-3 2-15,2 4 3 0,-2-4-2 0,0 0-7 16,0 0 2-16,0 0 3 0,-2 4 0 16,2-4 7-16,0 0-6 0,0 0 6 0,0 0 2 15,0 4 2-15,0-4 8 0,0 0-6 16,0 0 2-16,0 0 6 0,0 0-5 0,0 0 0 16,0 0-4-16,0 0 1 0,-10-8-7 15,5 4 6-15,3 1-1 0,-4-3 0 0,-1-2-7 16,-1 3 0-16,0-3 0 0,-4-1-7 15,-8-3 8-15,3-1-11 0,0 0 1 0,-3-2 4 16,-8-6 0-16,6 8-8 0,-6-7 2 16,7 8-5-16,2-2-6 0,2 3-5 0,2 2-11 15,1 0-20-15,3 2-15 16,1 2-20-16,0-3-22 0,1 3-36 0,3 2-49 16,-1-4-51-16,5 5-57 0,2 2-113 15,0 0-52-15,0 0-185 0,-1 10-142 0</inkml:trace>
  <inkml:trace contextRef="#ctx0" brushRef="#br0" timeOffset="-170640.1">4867 17058 1638 0,'8'-9'-83'0,"-1"-1"20"0,1 1 12 16,-1 0 12-16,-2-3 10 0,7 1 13 15,0-7 6-15,1 0-1 0,5-7-4 0,4-3 5 16,-2 1-4-16,3-4-11 0,3 0-12 16,3-7-15-16,-5 6-15 0,-2 1-18 0,1 8-31 15,0-2-196-15,-4 0 173 0</inkml:trace>
  <inkml:trace contextRef="#ctx0" brushRef="#br0" timeOffset="-167385.24">3700 17313 926 0,'0'0'38'16,"0"-5"11"-16,0 5 14 0,2-4 1 0,-2 4 8 16,0 0 2-16,0 0 0 0,0 0 4 15,0 0 1-15,0 0-5 0,0 0-3 0,-23 7 1 16,16-2-1-16,-1 0-9 0,3 1 0 16,-7 1-4-16,4 0 0 0,0 2-9 15,-1-2-4-15,4 2-6 0,-2-2 3 16,3 1-10-16,-2 0 0 0,3 0-5 0,-2 0 2 15,0-2-2-15,5-3-2 0,-2 6-1 16,4-3-2-16,0-1 3 0,2 3 2 0,0 0-3 16,3 3-1-16,-1-2 1 0,4 1 0 15,-1 1-5-15,4 2-2 0,-5 1 1 0,4-3-1 16,1 5-4-16,2-2 6 0,-3 0-5 16,3 2-1-16,-3 1-5 0,3-2 3 0,-5-2 0 15,2 1-4-15,-2-3 1 0,0 2-2 16,-2-1 2-16,4-1-1 0,-9-1-1 0,4-4-1 15,-1 4 0-15,0-4 2 16,-1-1-1-16,-2 2-2 0,2-2 0 0,0 1 0 16,-4-3-4-16,1-1 7 0,3 2 1 15,-3 0-5-15,0-1 3 0,-2-3 1 0,4 5-2 16,-4-1 1-16,0-4-3 0,4 3 6 16,-4-3-6-16,5 4 2 0,-5-4 0 0,3 2-3 15,-3-2 4-15,0 0-2 0,0 0 0 16,0 0 2-16,2 3 0 0,-2-3-4 0,0 0-1 15,0 0 0-15,0 0-1 0,0 0 4 16,0 0-2-16,0 0-1 0,0 0 2 0,0 0 1 16,0 0-3-16,0 0 0 15,0 0-5-15,0 0-1 0,0 0-4 0,0 0-10 16,0 0-8-16,0 0-9 0,0 0-15 16,0 0-19-16,0 0-19 0,0 0-23 0,0 0-29 15,-12-7-42-15,12 7-41 0,-4-4-445 16,0 1-165-16</inkml:trace>
  <inkml:trace contextRef="#ctx0" brushRef="#br0" timeOffset="-161448.67">4502 11451 1685 0,'0'0'-78'0,"0"0"22"0,0 0 19 0,0 0 23 16,0 0 3-16,-6 2 11 0,6-2 7 15,0 0 6-15,0 0-1 0,0 0 3 0,0 0 2 16,0 0 2-16,0 0-5 0,-17-5 10 16,17 5-11-16,-10 0 0 0,3 0 5 0,-1-2-6 15,-3 4 4-15,1-2-8 16,-2 3 1-16,-5-1-1 0,2 1-4 0,-7-1 3 16,-1 0-5-16,1 0 1 0,-8 2 2 15,-14-1 2-15,3 4-6 0,-8-4 6 0,1 3-5 16,-2-3 6-16,-3 3-7 0,-14 0 5 15,0 0-3-15,-3 1 3 0,-6 1 2 0,-1 3 4 16,-5 0-4-16,0 1-2 0,-8-1-8 16,0 0 3-16,-25 7 3 0,-1-2-7 0,3 1 7 15,1 4 4-15,3 0-1 0,2 0-4 16,4-1 4-16,19-2-4 0,2-2-5 0,-20 9 5 16,24-4-2-16,-2 0 7 0,4-3-4 15,-1 5 0-15,6 0-5 0,-1-1 1 16,7 3 2-16,1 0-1 0,2 2-5 0,7 1 9 15,-5-1-5-15,5 0-2 0,3 3 2 16,0 4-1-16,-1 0 4 0,1 0-6 0,1 1 5 16,0 1-3-16,1 0-2 0,2 1 0 15,0 1 1-15,5 0 3 0,-2-2 1 0,5 1-3 16,0-3-1-16,6 0 4 0,7-3-1 16,4-3-2-16,5 1 1 0,-4 1-1 0,5-2 0 15,2-1 0-15,-1 2-1 0,5 2-2 16,-2-5 4-16,3 6 1 0,2-7-3 0,-1 0-4 15,3-2 6-15,2 4-3 16,0-2 1-16,2 1 4 0,0 0-5 0,2 2 0 16,0-2 2-16,4 0 1 0,0 1 3 15,6 7-2-15,1-2-2 0,4 0-1 0,-1 0 4 16,5-3-1-16,2-1 1 0,0 2 1 16,4-3-4-16,3-1 3 0,1 1 7 0,7 3-8 15,-1-8 6-15,5 3-2 0,9-2-3 16,3-4 2-16,5 1 2 0,1-4-3 0,9-2 6 15,5-2-4-15,5-5 1 0,5 1-3 16,5-4 3-16,1-4-2 0,4-2 2 0,5 0 0 16,22-6 1-16,3 0-1 0,-2-4 1 15,4 3 2-15,-3-6 3 0,-2-3-8 16,2-3 1-16,-11 0-3 0,2-3-2 0,-5-2 2 16,0-3-3-16,-4 1-3 0,-1-8 5 15,-5 2-5-15,0-4-1 0,-3 2 4 0,-4 0 2 16,0-1-6-16,-3-5 6 0,-20 9-2 15,-4-1 5-15,1-1-3 0,-9-1 1 0,2 0 0 16,-5-2-5-16,-4-1 7 0,-6 0-1 16,3 0-3-16,-8-1 6 0,1 3-2 0,-2 1-6 15,-5 0 4-15,-6 8-1 0,1-2 0 16,-3 1 3-16,0 1 0 0,-1 0-4 0,0-1 1 16,-1 0 6-16,3-2-1 0,-4 0-4 15,8-8-2-15,-8 7 7 0,2 0-1 16,1-2-6-16,4-4 4 0,-7 4-5 15,4 1-1-15,-3 1 1 0,2-2 1 0,3 3 7 16,-6 1-6-16,1-2-2 0,5 2-3 16,-6 3 6-16,1 0 0 0,4-1 0 0,-6 3 0 15,1-2-3-15,0 3-2 0,-5 5 3 16,0 0 5-16,-3 2 5 0,3-2-2 0,-2 2 4 16,-3-1-2-16,0 0 5 0,2 3 2 15,-4-4-3-15,-3 4-2 0,4 0 6 0,-5-2-3 16,3 2-2-16,-1-2-1 0,-4 3-1 15,0 0-1-15,0-2-2 0,-2 3 2 16,0-2 2-16,0-1-10 0,-2 3 1 0,-2-2 5 16,-2 3-4-16,-1-4-4 0,-1 4 4 15,0 1-4-15,-5-2-1 0,-2 4-1 0,-2 1 1 16,-5 0 1-16,-15-3-1 0,6 6-3 16,-8-1 4-16,-4 2-3 0,-3 2 1 0,-4 0 0 15,-3 2 1-15,-1 0 2 0,-14 4-1 16,3 0-3-16,11 2 2 0,1-1-3 0,1 1-8 15,5 5-13-15,0-4-6 0,7 7-24 16,2-2-19-16,8-4-22 0,8 4-29 16,2-3-43-16,3 4-107 0,4 1-190 0,0 2 27 15</inkml:trace>
  <inkml:trace contextRef="#ctx0" brushRef="#br0" timeOffset="-159921.35">5463 11999 1151 0,'2'-14'-87'0,"3"6"17"0,1-6 19 0,-2 4 15 15,3 0 14-15,-4-3 8 0,6 1 12 16,-3-4 11-16,5 1 0 0,-3 1 14 0,2-4 4 16,0 5 5-16,-5 0 2 0,2 2 12 15,-1 1-1-15,-2 0 4 0,0 3-1 0,0 1-3 16,-1-1-4-16,-1 3-9 0,0 0 0 15,-2 4-2-15,0 0 4 0,0 0-11 0,-21 8 10 16,6 1-4-16,-6 4 4 0,-11 5 0 16,-1 1-1-16,-1 3 3 0,1-1 4 15,1-3-4-15,1 3 2 0,2-3-3 0,7-2-7 16,7-2 0-16,3-4-1 0,-1-2-5 16,8 0 1-16,-4 2 0 0,5-4-7 0,0 1 5 15,1-2 2-15,6-1-1 0,3-3-3 16,2-1-1-16,7-1 0 0,6-3-6 0,4-5 2 15,7-4-2-15,3-1-1 0,-3-3-4 16,1 1 5-16,-4-6-7 0,1 2 3 0,0 2 0 16,-5-6-4-16,0 2 0 15,-8 3 3-15,-5 2 0 0,-1 0-6 0,-3 4 4 0,-2-3-4 16,-1 5-2-16,-3 2 1 16,-2 3-3-16,-4 3 3 0,-3 1-7 0,7 2 4 15,-27 9-2-15,-1 6 1 0,-5 6 0 16,1 4-2-16,-8 6 7 0,-2 1-2 0,2 0-1 15,3 4 1-15,-1 1-2 0,5 2 3 16,1-3 3-16,7-6-6 0,4-1 0 0,2-1 3 16,9-6 0-16,1-3 1 0,3-2 0 15,4-2 1-15,2 1 2 0,6-1-2 0,5-2-1 16,-1-3-5-16,11 1-6 0,2-4-10 16,4-3 3-16,5 0-12 0,2-4 3 15,7-4 7-15,-1 0-3 0,-6 0-1 0,6-5-2 16,-5-1-1-16,-3 3 8 0,-4 1-3 15,-6 1 1-15,-5 0 4 0,-2 2-7 0,0 2 7 16,-5 1 2-16,-4 0-1 0,-1 1 0 16,-3 4 9-16,-2 1-1 0,-7 4 9 0,1 0 5 15,-6 3 8-15,-3 1 4 0,-8 9 4 16,-1-4 2-16,-3 4-1 0,2-4 1 0,9-2 1 16,-3-2-3-16,4 0 2 0,2-3-10 15,1-1 4-15,4-1-1 0,1-3-1 0,2 1 0 16,4-1-2-16,2-1 0 0,6-3 0 15,1 0-15-15,7-6-6 0,7 1-3 16,5-3-4-16,6-4-3 0,7-3-5 16,-3 1-1-16,1-5-2 0,1 1 9 0,-9-1 1 15,2-4-5-15,-4 4 11 0,-8 4-1 16,-5 1 3-16,-3 2-3 0,-1 1 4 0,-9 4-2 16,5-2-8-16,-7 6 9 0,0 0-1 15,0 0 5-15,-22 13 0 0,4-1 1 0,-7 7 3 16,0 0-3-16,-5 4-2 0,1-1 10 15,1 3-2-15,1 1-7 0,0-2 2 0,2 5 4 16,0 2 2-16,3-1-5 0,1 0-1 16,2 2-10-16,1 0-13 0,1 0-20 0,4-2-34 15,1 2-19-15,5-5-40 0,6-6-89 16,-2 1-159-16,7-1 103 0</inkml:trace>
  <inkml:trace contextRef="#ctx0" brushRef="#br0" timeOffset="-157979.95">2982 16585 987 0,'0'0'-30'0,"7"-5"17"0,-7 5 13 16,4-5 15-16,-4 3 14 0,0 2 0 0,4-4 10 16,-4 4-4-16,0 0 4 0,2-3-7 15,-2 3-3-15,0 0-1 0,0 0 6 0,0 0 2 16,0 0 9-16,6 9 6 0,-1-4 0 16,-3 3 5-16,3 0-1 0,-4 7 0 15,3 2 3-15,1 1-5 0,0 0-1 0,-2 3-2 16,-1 1-1-16,0 3 1 0,1 0-5 15,0 0 0-15,-3-4-1 0,2 2-1 16,1-1-4-16,1-3-2 0,1-1-6 0,-4-2-1 16,1-2 2-16,0-2 3 0,1-2-8 15,-3-1 2-15,4 1 6 0,-3-2-5 16,4-3 0-16,3-1-5 0,-1-2-1 0,1 0-2 16,4-4-1-16,1 0-5 0,1-4-9 15,6-1-13-15,0 0-16 0,2-3-14 0,-2 2-22 16,0-1-27-16,3 0-37 0,-1-1-35 15,0 1-46-15,-1 1-68 0,-2 1-274 0,4-1-47 16</inkml:trace>
  <inkml:trace contextRef="#ctx0" brushRef="#br0" timeOffset="-157301.02">3700 16673 1431 0,'-4'-9'-23'0,"0"0"27"0,-1 2 10 0,4 2 11 16,-3-1 3-16,-1-1 7 0,3 5 5 16,-1-2 2-16,-2 2-3 0,2-1-2 0,3 3-3 15,-10 0-4-15,10 0 2 0,-12 7-2 16,3-5-1-16,-2 7 1 0,3-1-2 0,2 2-2 16,-5-1 4-16,1 4-6 0,3 0-3 15,-1 0-3-15,1-2 4 0,2 3-6 16,0-5 0-16,5 2 1 0,-2 0-2 15,2-3-7-15,0 0 5 0,0-3 1 0,0 2-2 16,2 2-3-16,3-4 1 0,0-1-5 16,0-2 2-16,2-2-3 0,-1 0-6 0,-6 0-3 15,17-4-3-15,-9 2 2 0,3-3-2 16,-5-4 2-16,6 2 2 0,-2-2 0 16,2-2 0-16,-7-1 0 0,6 1 4 0,-4 2-2 15,-2-1 4-15,2 2-2 0,-1 1-2 16,-2 4 1-16,1-3 1 0,-1 2-4 15,-2-1-3-15,-2 5 5 0,0 0 0 0,0 0 1 16,0 0 5-16,6 9 5 0,-6-9 1 16,0 9-2-16,5-5 1 0,-5-1 0 15,1 1 0-15,1 0 0 0,1 1-1 0,-1-2 4 16,3 1 3-16,-2-2-3 0,1 0-1 16,4-1 2-16,-3-1 3 0,-5 0 2 0,19-3-3 15,-11-1-4-15,0-5 5 0,4 2 1 16,-4-3-1-16,2-2-1 0,-1-3 0 0,-3-2-3 15,1-6 1-15,-4-1-1 0,4-14-4 16,-3 8 2-16,-2 1 0 0,0 1 0 0,-2 1-1 16,2 5 8-16,-2 1-1 15,0 6 2-15,0 0 1 0,-2 0-5 0,2 2-2 16,0 3-2-16,0 1 2 0,0 1-6 16,0 1 0-16,-2 2-2 0,2 5 0 0,-4-3 3 15,4 3-2-15,0 0-5 0,-12 13 7 16,7-5-3-16,0 3 0 0,2 6 7 0,-2 0-1 15,3 2-3-15,0 0 1 0,4 0-2 16,0 1-1-16,4 3 2 0,1 0-7 0,3-3-22 16,1 1-30-16,-2-1-30 0,-1-4-41 15,0-3-43-15,1 1-48 0,-1-2-95 0,1-5-274 16,-6 2-84-16</inkml:trace>
  <inkml:trace contextRef="#ctx0" brushRef="#br0" timeOffset="-157106.71">3772 16541 1508 0,'0'0'-15'15,"-11"2"29"-15,11-2 10 0,-7 0 3 16,7 0 5-16,0 0 4 0,0 0 4 0,0 0-4 16,-5-6 2-16,5 6-13 0,10-5-3 15,0-2-15-15,7 2-19 0,4-1-24 0,5-1-19 16,14-4-19-16,1 1-28 0,6-1-31 15,0-1-51-15,10-1-224 0,-10 2 82 0</inkml:trace>
  <inkml:trace contextRef="#ctx0" brushRef="#br0" timeOffset="-154496.33">3660 17285 987 0,'0'0'-69'15,"0"0"9"-15,0 0 10 0,4-2 17 16,-4 2 15-16,0 0 6 0,0 0 4 0,8-1 16 16,-8 1 3-16,0 0 7 0,0 0 3 15,0 0 3-15,0 0 2 0,0 0-10 0,0 0 14 16,0 0 6-16,0 0 0 0,-1 9 10 16,-1-3 11-16,0 1 0 0,-3 0-2 15,3 5-1-15,-1-3 1 0,-2 2-10 16,0 3-4-16,0 0 3 0,0-1-5 0,1 0-6 15,4 0 2-15,-4 0-5 0,2 0-7 16,2-1 2-16,2 1-3 0,-2-4-1 0,0 3-2 16,6-3 1-16,1 0-2 0,1 3 3 15,4-1-3-15,5 0-3 0,-2 0-2 0,4-4 2 16,0 2-4-16,2-2-1 0,0 3-1 16,-1-1 2-16,4-2-10 0,-3 3 4 0,2 2-1 15,-4-1 3-15,1 0 1 0,-3 3-3 16,1 2 5-16,0-2 2 0,-3 0 4 15,-3 4 5-15,1-1 1 0,-4-4 8 0,-1 4 8 16,-4-5 10-16,-1 2 4 0,-3-2 4 16,-3 3-4-16,-1 0-1 0,-2 0 1 15,-5-2-4-15,-2 3-7 0,-3-3 0 0,-1 0-2 16,-2 0-6-16,4-3-3 0,1-2-3 16,-3-1-11-16,2-1-25 0,1-3-24 0,-1-1-25 15,4-4-42-15,-1-1-46 0,2-7-49 16,-2-1-56-16,7-5-361 0,0 1-110 0</inkml:trace>
  <inkml:trace contextRef="#ctx0" brushRef="#br0" timeOffset="-153567.58">4187 17646 1662 0,'0'0'-15'16,"7"0"23"-16,-7 0 3 0,3-5 1 15,-3 5-8-15,0 0 1 0,0 0-3 0,10 7 8 16,-9-2 9-16,3 3 6 0,-1 5 5 16,2 4 8-16,0 6-6 0,4 10 5 0,-3 7 3 15,2 0 3-15,-2 2-3 0,5-1-5 16,-1 1-5-16,-3-1 4 0,1 1-9 0,1-2 0 16,-1-4-3-16,-1-6-6 15,1 4 6-15,-3-10-10 0,-2-3-10 0,-1-5-13 16,0-2-5-16,0 0-7 0,3-4-1 15,-5-3-14-15,0-4-3 0,0-1-5 0,0-2-11 16,0 0 3-16,-2-16-1 0,-1 0-3 16,-1-8 7-16,-1-15 6 0,4-7 7 0,-1-2 0 15,4 1 8-15,-1-2 8 0,2 2 0 16,1 2 10-16,3-1 11 0,-4 3 5 0,6 5 9 16,-3 2 2-16,2 1 6 0,1 1 1 15,-3 12 1-15,1 1 5 0,-2 5-7 0,5-4 1 16,-5 6-9-16,4-2 2 0,-3 2 1 15,3 5-5-15,-3-2-3 0,3 4 0 16,-3 0-1-16,2 3-5 0,-1 0 2 16,-2 3 0-16,-5 1-4 0,14 3 2 0,-11 3 0 15,6 3 5-15,-5 1-6 0,-2 5 2 16,3 1 3-16,-2 1-2 0,2 2 2 0,-1-2-4 16,1 1-1-16,-2 2 0 0,6 1 3 15,-5-5-2-15,3 0-1 0,-2 1 0 0,2-4 6 16,-1 0-1-16,3-1 4 0,-1-3-3 15,2-3-1-15,3-3-3 0,-1 1 0 0,3-4-1 16,2-2-3-16,0-3-2 0,0-1 3 16,1-6-1-16,-1-1-2 0,-2-1 2 15,2-4 4-15,-4 0 4 0,-3-1-3 16,-2 4 8-16,1-1 6 0,-8 4 8 0,6-1 0 16,-5 4 3-16,3 2 1 0,-4 1-3 15,-1-2-2-15,0 4-1 0,-1 1 1 0,1 3 3 16,0 0 1-16,-14 0-4 0,14 0 4 15,-12 7 1-15,2-1-3 0,2-1 0 16,-2 4-2-16,5 0 0 0,0 2-3 0,2-1-1 16,-4 1-4-16,2 1 2 0,3-1-3 15,2-2 0-15,2 3 1 0,1-4 0 0,1 2-2 16,4 0-3-16,1-4 1 0,2-1 4 16,3-1-5-16,2-3 1 0,4 2-4 15,2-3 1-15,2-4-3 0,-1 0 1 0,0-6 0 16,0 3-1-16,-4-2 0 0,0-4 2 15,-3-3-1-15,-1 0-2 0,-2-3 3 16,-3-1-5-16,1-3 1 0,-5 5-4 0,1 0 2 16,-4 7-1-16,0-1 1 0,1 0-4 15,-2 3 0-15,1 1 1 0,-2 1-4 0,-1 2 0 16,-1 0-3-16,1 5 1 0,0 0 3 16,-9 0 0-16,9 0 1 0,-8 8 0 0,3 0-3 15,3-1 6-15,-4 0-2 0,4 4 1 16,0-2-2-16,2-1 4 0,2 3 1 15,0 2-5-15,4-5-4 0,1 4-19 16,3-2-12-16,5-3-26 0,-1-2-38 0,7 1-31 16,-2-4-39-16,4-2-33 0,2 2-60 15,0-6-305-15,3 2-71 0</inkml:trace>
  <inkml:trace contextRef="#ctx0" brushRef="#br0" timeOffset="-153120.68">5470 17124 1542 0,'0'-11'-14'0,"0"2"31"0,0 3 24 16,0 0 12-16,0 3 12 0,0 3 6 15,2-6-6-15,-2 6-4 0,0 0-7 16,0 0-7-16,0 0-8 0,0 0 3 16,-5 15 8-16,5-3-2 0,0 4 3 0,-2 3-1 15,2 4-2-15,-2 3 5 0,2 3-4 16,-4-1-3-16,2 0-3 0,0 12-5 15,2-7-1-15,0-4-7 0,-3 0 4 0,6-3-4 16,-1-1-6-16,-2-2 1 0,2-5-8 16,2 1-7-16,-4-2-15 0,2-3-4 0,-2-4-11 15,2 0-9-15,1-2-10 0,-3-2-13 16,2-3-11-16,-2-1-3 0,0-2 1 16,0 0 4-16,0 0 2 0,-9-13 1 15,3 5 7-15,-1 2 1 0,-1 1 3 0,-2 0 5 0,1-1 2 16,-1 4 3-16,-1 1 11 15,1 1 20-15,-5 0 4 0,0 1 9 0,-4 3 6 16,-4 3 7-16,1 2 9 0,-10 9 6 16,2-4-4-16,3 4-3 0,6-2-2 0,4-5 2 15,5 1-6-15,1 1 1 0,6-4-1 16,-4 5-3-16,4-4 0 0,7-1 0 0,1-2-3 16,1-1-13-16,9 0-23 0,1-3-24 15,9 0-26-15,0-3-34 0,19-4-22 0,5-4-28 16,10-6-40-16,-1-4-346 0,7 1-43 15</inkml:trace>
  <inkml:trace contextRef="#ctx0" brushRef="#br0" timeOffset="-152452.12">5908 16927 1421 0,'-3'-1'-34'0,"-2"-1"32"0,5 2-2 0,-5-3-1 16,5 3 8-16,-4-4 13 0,4 4 6 15,0 0 13-15,0 0 10 0,0 0 11 16,-4 14 2-16,4-2 7 0,0 0 0 16,0 2 1-16,3 5-5 0,-3 2 4 0,1 5 0 15,-1 3-1-15,0-1-2 0,4 10 0 16,-4-4-6-16,3-5-4 0,1 8-8 0,-1-5-3 15,-2-5-2-15,1-5-6 0,0 4-1 16,5-2 0-16,-6-8-5 0,4 2-4 0,-3-5 0 16,3-1-4-16,-4-3-4 0,3-2-8 15,1 1-5-15,-1-4-10 0,2-4-12 16,2-2-10-16,-1-3-2 0,3-7 0 0,3-3 1 16,-3-2 1-16,5-9 3 0,0-4 3 15,-3 2 2-15,5-2 5 0,-4 6-2 16,-3 5 4-16,1 6 3 0,-5 0-3 0,2-1 3 15,-3 2 2-15,1 5-1 0,-2-1-1 16,-2 1 2-16,3 1-3 0,-1 5 6 0,-3-4 6 16,-1 5 13-16,0 0 3 0,7 8 7 15,-2 0 2-15,-4 0 2 0,-1 2 1 0,4 4-3 16,1 1 2-16,1-2-5 0,1 3 1 16,0-1-5-16,3-1 3 0,0 4-4 0,0-5 1 15,0-2-3-15,1 1-2 0,3-1 1 16,-1-1-1-16,-1-3 3 0,2-3-2 0,-1-2-1 15,-3 0-1-15,2-6-2 16,1 2 1-16,2-5-2 0,-3-4 2 0,5-1-3 16,-4-6-3-16,2 2 2 0,-3-5-1 15,3-5-3-15,-2 5 2 0,-5 3-2 0,-1 3-2 16,0 0 3-16,-1 6-5 0,-1-1-3 16,-3 4-1-16,2 3-2 0,-4 1 2 0,0 2 3 15,0 0 2-15,-6 11-2 0,1 1 2 16,-1 1-4-16,-1 4 3 0,2-2 4 0,-4 2-5 15,3 0-4-15,-1 0-19 0,6-2-25 16,-4-1-36-16,3 0-38 0,0-2-52 16,0-1-45-16,4-2-439 0,0 0-158 15</inkml:trace>
  <inkml:trace contextRef="#ctx0" brushRef="#br0" timeOffset="-151821.42">6689 16878 1711 0,'3'5'-67'0,"-3"-5"14"16,0 6 29-16,0-4 28 0,0-2 16 16,-3 8 8-16,1 0 9 0,0-3 6 15,-3 6 8-15,4-4 3 0,-6 4-3 0,0 1 3 16,2 1-6-16,-2 0-2 0,-1 2-5 16,2 0-3-16,-1 0-4 0,0 2-4 0,2-2-2 15,0 3-2-15,3-5-4 0,1 0-12 16,1 0-8-16,1 0-23 0,1-1-10 0,0-1-15 15,5-1-8-15,-1-3-7 0,3 0-12 16,-3-2-2-16,2-4 5 0,1-1-3 16,-1 0-3-16,2-1 2 0,3-5 18 15,-4 0-4-15,-1-3 22 0,2-3 11 0,-3-1 6 16,1-1 16-16,3 0 8 0,-7-3 8 16,5 1 20-16,-6 3 9 0,2 0 10 0,-1 3-2 15,-3 3-6-15,4 0-13 0,-1-1 2 16,1 2-4-16,-4 2-4 0,-1 4 0 0,5 0 10 15,-5 0 1-15,8 11 6 0,-6 3 7 16,3 3 3-16,0 7 4 0,2 12 2 0,3 3-3 16,1 0 2-16,0 1-3 0,-5 5-3 15,3 0-3-15,-1-1-3 0,0 12-4 16,3-12-1-16,-5-3-7 0,2 0-1 16,-6-3-2-16,-2-9-1 0,-2-1 0 0,-2-7-1 15,-5 4-3-15,-6 0 2 0,-5-1-2 16,-5-3-3-16,-2-6 1 0,-8-2-12 0,5-7-13 15,2-4-10-15,-1-4-12 0,-1-4-13 16,-1-7-24-16,-1-5-32 0,5-6-35 0,8-4-36 16,8-6-17-16,4-4-23 0,7 2-401 15,4-5-106-15</inkml:trace>
  <inkml:trace contextRef="#ctx0" brushRef="#br0" timeOffset="-151373.77">6976 16662 1546 0,'0'0'-59'0,"5"-10"15"16,-5 10 6-16,0 0 22 0,0-4 24 15,0 4 23-15,0 0 17 0,0 0 4 0,8 16 9 16,-4-7 4-16,1 2 3 0,-3 3-1 15,2 0-1-15,0 6-1 0,2-2-3 0,-2 1-1 16,4 1-6-16,1 5-3 16,-1-4-3-16,2 0-4 0,0-1-3 0,0 0-5 15,0-4 0-15,1-1-3 0,-2-1-6 16,1 0 1-16,2-3 0 0,-1-4-3 0,1-1-2 16,1-5 2-16,2-1-3 0,-3-1-2 15,5-3-2-15,0-4 3 0,4-1-6 0,-2-4-1 16,4-8-2-16,0 6-2 0,-9 2-2 15,1 4-1-15,-2-2-2 0,-3 4-1 0,-1 0-6 16,-1 1-2-16,1 2 0 0,-5 3 1 16,2 1 1-16,-6 0-3 0,11 3 7 15,-7 3-6-15,0 0 1 0,0 1 2 0,3 3 2 16,-4 1-1-16,0 2-1 0,1 1 0 16,1-2 0-16,-4 6-12 0,6-2-27 15,-1-1-28-15,-2 3-42 0,4-2-54 0,-6-4-62 16,7 1-129-16,-3-1-239 0,3-5-92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20T05:32:46.982"/>
    </inkml:context>
    <inkml:brush xml:id="br0">
      <inkml:brushProperty name="width" value="0.05292" units="cm"/>
      <inkml:brushProperty name="height" value="0.05292" units="cm"/>
      <inkml:brushProperty name="color" value="#FF0000"/>
    </inkml:brush>
  </inkml:definitions>
  <inkml:trace contextRef="#ctx0" brushRef="#br0">9535 4132 505 0,'4'-5'57'0,"-4"5"-25"16,0-4-17-16,0 4 7 0,0 0 6 15,0 0 6-15,2-5-5 0,-2 5 1 0,4-3-4 16,1 1 15-16,-5 2-11 0,8-4 6 15,0 2 5-15,-1 2-4 0,3-1 5 0,0 1-6 16,5-4 7-16,0 4 4 0,2-2-1 16,1 2 4-16,4 2-7 0,3-2 5 0,9 0-6 15,9 0-1-15,6 4-2 0,-3-3-3 16,6 1 3-16,1 0-8 0,1 0-5 0,13 1-3 16,-10-1 4-16,19 3-4 15,0 0-2-15,4 1-4 0,2 1 2 0,1 0-4 0,6 1 0 16,1 2-3-16,25 1-3 15,-4 0 0-15,-14-1 0 0,-7 1 0 0,7-4-4 16,15 6 2-16,-22-4-6 0,2-2 11 16,-3 0-4-16,-1 0-6 0,-1 0-6 0,-2-2-9 15,-1-1-9-15,-4 1-8 0,0 1-18 16,-6-5-24-16,-4 2-17 0,-15-1-23 0,-4-1-33 16,-10 1-291-16,-9-2 56 0</inkml:trace>
  <inkml:trace contextRef="#ctx0" brushRef="#br0" timeOffset="1738.94">9444 5133 1114 0,'0'0'-34'0,"-6"3"21"0,6-3 6 16,0 0 3-16,-4 3-3 0,4-3 15 0,0 0 3 16,-6 2 9-16,6-2 7 0,0 0 7 15,0 0 0-15,0 0 0 0,-7 2-4 0,7-2-1 16,0 0-4-16,0 0 4 0,13 3-2 16,-3-3 1-16,4 2 3 0,-1-1 0 0,14-1-2 15,1 5 4-15,16-5-2 0,7 3 0 16,20-1-5-16,2 2 6 0,11-2-3 0,5 1-2 15,-1 2-5-15,9-1-3 16,3-2 2-16,24 1 0 0,4-2-4 0,-4 5 2 16,5 0-6-16,-4-2-1 0,5 0 3 15,-2 0-5-15,-6 1 4 0,-22-3-4 0,22 6-3 16,-23-5 4-16,-1-1 1 0,-1 0-3 16,-2 0-2-16,-5 0 0 0,-2 2-1 0,-7-3-2 15,-2 2 2-15,-11 1-2 0,-13-3 3 16,-6 1-6-16,-14 0 1 0,-3-2 4 0,-12 0-2 15,3 2-2-15,-8-2 0 0,0 0 3 16,0 2-3-16,-3-2 0 0,-2 0-2 0,2 2-4 16,-6-2-6-16,3 0-15 15,-4 0-11-15,2 2-20 0,-3-2-21 0,-4 0-33 0,10 1-20 16,-10-1-32-16,7 2-306 16,-7-2 26-16</inkml:trace>
  <inkml:trace contextRef="#ctx0" brushRef="#br0" timeOffset="7817.83">25464 9134 1245 0,'-3'-3'-29'16,"-2"-3"13"-16,0 2 11 0,0 1 5 0,0-1 23 15,0 1 15-15,-5 0 7 0,5 1 12 16,-4-2 12-16,1 2 4 0,-3-2-2 0,1 3-4 16,1 1-6-16,-1-2-1 0,0 2-7 15,-3 2-1-15,1-2-4 0,-1 3 3 16,0 1-10-16,0 0 1 0,0 0-5 0,1 2-1 15,1-3-6-15,4 5-4 0,-3-1-1 16,5 3 0-16,-2 1-3 0,3 0 2 0,4 4-3 16,0 1-1-16,0 2-1 0,3 1-1 15,2 4 0-15,2 3-3 0,4 9-2 0,3 1-1 16,1-2-1-16,-1 4-2 0,1-2 2 16,4 1-2-16,-4 1-2 0,2 0 2 0,-5-2-5 15,-1 0 5-15,-6 0-1 0,4-8-2 16,-6-2 1-16,-6 2-1 0,-3-3 4 0,-2 7 2 15,-5-2 4-15,-6-1 2 16,1-1 2-16,-6-6 3 0,-5 1 6 0,0-7-7 16,3-3 5-16,1-4-4 0,-1-2-3 0,6 0 2 15,0-6-3-15,4 3 0 0,2-4 4 16,1 0-3-16,3-2-2 0,-2-6-3 0,7-1-5 16,2-2 0-16,6-3-7 0,0-6-6 15,14-9-5-15,5-3 2 0,6-7-10 0,7-2-4 16,0 1-4-16,2-1 5 0,3 0 0 15,-1 0-1-15,1 2 4 0,-5-4 4 0,0 6 0 16,2-3 4-16,-4 0 2 0,-1 4 1 16,-9 7 3-16,-4 0 9 0,-3 3 2 15,-4 5 4-15,-2 3 0 0,-5 6-2 16,0-2 1-16,-1 4-4 0,-1-3-2 0,-3 4-2 16,0 2-2-16,-5-3 1 0,-2 2-4 15,-1 1-5-15,-2-1 2 0,0 2-6 0,-5 3-9 16,2-3-12-16,0 5-18 0,-1-4-11 0,2 4-21 15,-3 1-19-15,3 0-20 0,0 0-27 16,2 0-30-16,2 1-53 0,-2 2-362 0,7 0-91 16</inkml:trace>
  <inkml:trace contextRef="#ctx0" brushRef="#br0" timeOffset="8270.34">26330 9558 1559 0,'-7'-6'-6'0,"4"5"20"16,0-1 9-16,3 2 0 0,-5-5 6 15,5 5 5-15,0 0 0 0,-6-3 1 0,6 3 1 16,0 0 7-16,0 0 5 0,0 0 10 15,0 11 7-15,0-3-1 0,0 2-2 16,4 1-1-16,1 3-5 0,-1 4-6 0,0 4-2 0,5 1 4 16,1 9-15-16,0 0-1 0,5 0-4 15,-2-2-2-15,4 2 0 0,-1 2-4 16,3-3-9-16,0 1-20 0,0-2-18 16,-2-3-31-16,2-3-28 0,-5-3-28 0,-3-4-43 15,-1-6-49-15,3 0-120 0,-1-1-245 16,-4-5-67-16</inkml:trace>
  <inkml:trace contextRef="#ctx0" brushRef="#br0" timeOffset="8524.67">26721 9549 1490 0,'-3'-6'-34'16,"-2"2"16"-16,-2 2 20 0,7 2 7 15,-15 4 14-15,4-1 7 0,-6 5 10 0,-4 3 5 16,-7 7 5-16,0 5 1 0,-12 4-3 16,0 5-3-16,-4 2-1 0,-1 2-5 0,1-1-1 15,-2 2-1-15,0-3-5 0,3 6-4 16,2-4 2-16,2 0-5 0,2-2-14 0,10-6-20 16,-1 0-24-16,3-3-32 15,5 2-17-15,5-7-49 0,0-3-62 0,7-2-335 0,4-2-32 16</inkml:trace>
  <inkml:trace contextRef="#ctx0" brushRef="#br0" timeOffset="9127.74">27605 9484 1448 0,'-2'-8'-31'16,"2"3"27"-16,-1 0 6 0,-2 1 6 16,1 0 6-16,-2 0 8 0,-1 0 8 0,5 4 4 15,-6-3 9-15,-4 3 2 0,10 0 6 16,-22 3-4-16,8 5 6 0,-5 3-6 0,-10 8 0 16,-1 5 0-16,1 1 3 0,-5 10-5 15,0-1-1-15,9-4-1 0,0 1 1 16,2 3 0-16,3-2-1 0,1 4-3 0,1-1 0 15,4-1 0-15,3-4-1 0,7-2-2 16,3-6-3-16,1-1 1 0,1 0-7 0,6 0 2 16,3-1 0-16,5-2-2 0,2-3 3 15,1-4-12-15,4-2 8 0,-4-4-4 0,7 0 3 16,1-5-1-16,2-2 4 0,7-9 7 16,-3-6 5-16,-2 0-3 0,-2-4-1 0,1-2-1 15,-4-5-6-15,-4-2-3 0,3-3-2 16,-6-2-4-16,1 1-2 0,-1-2-1 0,-8 0 3 15,-2-1-12-15,1 0 4 0,-8 6-9 16,-1 8 3-16,0-4-4 0,-1 4-1 16,-6 1 3-16,1 1-17 0,-6 3-12 0,-2-2-10 15,0 6-13-15,1 2-20 0,0 3-25 16,0 0-22-16,-1 3-24 0,1 3-41 0,1 1-36 16,4 4-79-16,-2 1-371 0,1 0-159 15</inkml:trace>
  <inkml:trace contextRef="#ctx0" brushRef="#br0" timeOffset="9310.82">28025 9729 1751 0,'0'0'-54'16,"0"0"11"-16,0 0 8 0,-9 2 6 0,9-2-6 15,0 0 5-15,0 0-23 0,-8 0-40 16,8 0-51-16,0 0-276 0,0 0 69 0</inkml:trace>
  <inkml:trace contextRef="#ctx0" brushRef="#br0" timeOffset="9670.7">28439 9503 1164 0,'-5'-9'3'16,"3"-1"18"-16,-2 2 20 0,0 3 11 15,-3 0 6-15,6-3 10 0,-6 4 2 0,1-2 4 16,-5 2-4-16,1-2 0 0,2 5-3 16,-3-1-7-16,-2 2-2 0,0 2-3 0,0-1-3 15,-1 3-6-15,-2 2-3 0,1 0-6 16,3 3-1-16,-1 0-4 0,1 1-2 15,0 3-4-15,7 0 0 0,-2 3-2 0,1 1 0 16,1 0-3-16,1 0-1 0,4 3 0 16,-1 2 0-16,2 2-4 0,1 0-2 0,0 4 2 15,3-1-2-15,-3 0 2 0,1 0-2 16,-2 1-3-16,1-3-2 0,0 2 3 0,-2-4-3 16,-4 0-1-16,0 1-1 0,-3-3-6 15,-3-2-7-15,-5 0-18 0,-4 4-18 0,-1-7-27 16,-1-3-28-16,-5-3-45 0,5-2-47 15,2-5-87-15,3 0-299 0,1-8-76 0</inkml:trace>
  <inkml:trace contextRef="#ctx0" brushRef="#br0" timeOffset="9857.48">28537 9369 1555 0,'13'-13'-14'0,"-2"1"31"0,-4 3 2 15,0 1 11-15,1 1 1 0,-1-1-3 0,3 0 3 16,5 1-7-16,0-1-1 0,-1 2-2 16,5 3-9-16,0-1-21 0,2 3-24 0,2-4-28 15,1 5-34-15,1 0-52 0,5 0-71 16,0 3-195-16,12 0 76 0</inkml:trace>
  <inkml:trace contextRef="#ctx0" brushRef="#br0" timeOffset="11004.41">26228 11464 1195 0,'0'0'16'0,"-2"-6"13"0,2 6 3 15,0-4-4-15,0 4-2 0,0 0 5 16,7-8-2-16,-3 7 2 0,0-2-2 0,5-1-4 16,1-1-4-16,3 2-5 0,6-1 4 15,-1 2-10-15,10 0-8 0,3 0-10 0,0 1-21 16,16 2-17-16,-3-1-14 0,0 2-24 16,-2 0-34-16,0 4-68 0,-10-3-158 0,-7 2 143 15</inkml:trace>
  <inkml:trace contextRef="#ctx0" brushRef="#br0" timeOffset="11195.37">26345 11764 937 0,'-15'8'21'0,"2"-4"4"0,2 2-5 0,3-3 7 16,2 1-4-16,1 0-4 0,-1-2 0 15,4-2 5-15,-2 2 0 0,4-2 8 0,-5 3 3 16,5-3-3-16,0 0-13 0,0 0-2 15,23 0-8-15,-8-2-14 0,7 1-30 0,5-5-12 16,0 0-34-16,11-3-37 0,6-4-221 16,-3 1 145-16</inkml:trace>
  <inkml:trace contextRef="#ctx0" brushRef="#br0" timeOffset="11699.67">27167 11148 957 0,'2'-13'12'0,"-4"2"13"0,4 3 18 0,-2 1 6 16,0 1 8-16,0 3 6 0,0-1 9 16,0 4-1-16,0-8-3 0,0 8 1 15,-2-4-12-15,2 4-5 0,0 0-3 16,0 0 1-16,0 0 8 0,-18 19 0 0,11-6 5 15,-4 6-9-15,-6 8-2 0,0 0 0 16,0 1-3-16,5 1-4 0,-2-2 2 0,2-1-7 16,4-4-3-16,2-2-2 0,0 2-4 15,4 0-3-15,-3-4-4 0,5-2 1 0,2-2-3 16,3 1 5-16,0 1-6 0,2-3-1 16,1-2-4-16,5-1-1 0,-2-5-4 0,2 0-2 15,-1-2 0-15,4-4-1 0,-1-1 0 0,5 0 1 16,-3-4-3-16,-1 0-2 15,5-6 0-15,-4 6 0 0,-1-8-2 0,4 0 4 0,-3 2 2 16,-5 2 3-16,1 1 4 16,-3 1-2-16,-2 3-2 0,3-3-5 0,-5 4-4 15,1 2-1-15,-6 0 3 0,-1 2-4 16,5 8 5-16,-8 2 6 0,1 4 1 0,-1 6 3 16,-4 4 8-16,-1 13-10 0,-2 2 1 15,-2-2-3-15,4-1 3 0,2 4 0 0,-5-2-4 16,8 0-8-16,-4-8-14 0,2-4-18 15,4 1-22-15,-1-2-20 0,0-5-26 0,2 1-34 16,-3-4-40-16,1-2-51 0,2 1-128 16,2-5-216-16,1 0-68 0</inkml:trace>
  <inkml:trace contextRef="#ctx0" brushRef="#br0" timeOffset="12666.24">28098 11307 1457 0,'5'-8'-52'0,"-3"3"22"0,-2 0 16 0,2-1 10 16,-2 3 2-16,0 3 12 0,0-6 6 16,0 6 4-16,-4-5 5 0,4 5 1 15,-7-2 5-15,-1 2 0 0,8 0 6 16,-18 4 0-16,4-2 3 0,0 6 0 0,-5 0 6 16,0-1-4-16,-12 7-4 0,4 4 4 0,-1 1-6 15,-1-1-2-15,1 5-1 0,1 1 3 16,2 6-5-16,0-3 3 0,2 4-1 0,1 1-3 15,2 0 0-15,3 2-1 0,2-1-2 16,2-2 0-16,3 1-1 0,1-5-2 0,8-4 1 16,1-3-1-16,-2 0 1 0,4-1 2 15,1-3 1-15,2 2 3 0,2-3 4 0,1-3-2 16,-3 2 3-16,8-5-2 0,-2 0 0 16,0-2 7-16,1-2-5 0,1-1-3 15,1-2-1-15,1-2-5 0,0 0 8 16,0-4-7-16,1 1 4 0,1-6-7 0,-2 3 1 15,0-4-4-15,-1 1 0 0,1-5-3 16,0 1 3-16,-3-4-5 0,-4 4-8 0,0-3 6 16,2 1-5-16,-5 0 0 0,2 0-3 15,-1 0 2-15,1 2-3 0,-5 1 3 0,1-1-1 16,2 2 2-16,-1 1-3 0,-1 1 2 0,-2-3-1 16,1 5 3-16,3-2-9 0,-3 1 1 15,2 0 8-15,2 1-10 0,1-1-2 0,-1 0 2 16,2-1-2-16,1 4 0 0,-4-3-2 15,5 2 7-15,-2 2-10 0,-2 1 10 0,2 1-10 16,-1 0 1-16,1 4-2 16,0-2 3-16,1 3 3 0,2 5-3 0,-6-2-1 15,4 5-4-15,-3 0 0 0,1 5 2 16,-3-1 1-16,-2 0 0 0,2 2-2 0,-4 0-4 16,0 0-9-16,0 0-10 0,-2 2-16 15,0-2-12-15,-2 2-13 0,0-2-27 0,-1 0-36 16,2-2-41-16,-2-3-47 0,3-1-107 15,-3 0-308-15,5-2-135 0</inkml:trace>
  <inkml:trace contextRef="#ctx0" brushRef="#br0" timeOffset="12912.85">28568 11466 1734 0,'7'-8'-21'15,"-6"3"19"-15,-1 0 10 0,3 3 3 16,-3 2 4-16,0 0 19 0,0 0 5 0,0 0 11 16,-4 12 4-16,0-3-2 0,-3 6 3 15,-1 1-2-15,0 5-5 0,-5 9 1 0,1 0-6 16,-1 1-1-16,2-2-7 0,3-2-3 16,0-4-5-16,-1-3-17 0,1 4-22 0,-1-4-27 15,1 1-32-15,2-4-34 0,-1-2-33 16,1 0-59-16,2-4-126 0,0-1-182 15,-1-2-9-15</inkml:trace>
  <inkml:trace contextRef="#ctx0" brushRef="#br0" timeOffset="13491.36">28613 11351 1310 0,'0'-16'-28'16,"-2"2"30"-16,2 1 20 0,0 2 15 0,-3 4 19 15,3 2 7-15,3-4 11 0,-3 4 4 0,2-2-3 16,-2 1 1-16,0 1-8 16,0-1 1-16,2-1-8 0,-2 2-9 0,0 0-9 15,4 1-1-15,-2-1-5 0,5-1-7 16,-4 4 0-16,9-1-4 0,-5-2-3 0,6 3-3 16,0 0-4-16,-5 0 3 0,5 1-5 15,1 1-2-15,0 0 0 0,-1 0-1 0,0 1-3 16,2 3-3-16,-3 0-4 0,3-1 1 15,-3 4 0-15,0-3-6 0,-4 5-2 0,-3 0-1 16,5 1-1-16,-6-1 0 16,-3 0 0-16,1 4-3 0,1-4 3 0,-8 3-2 0,4 0 3 15,-1 1 0-15,-3 0 2 0,-2 1 2 16,-1-2-1-16,0 1-1 0,-1 1-1 16,-1-2 3-16,4-4-3 0,-3 2-1 0,4 1 1 15,-4-2-8-15,5-3 5 0,-3 0-10 16,3 0-1-16,0 0 3 0,2 0 2 0,-3-2-2 15,3 1 2-15,2-1 2 0,0-4 2 16,-1 5-2-16,1-5 3 0,1 4 2 0,4-2 2 16,-5-2 0-16,7 5 1 0,-6-3-2 15,6 3 2-15,-1-3 2 0,0-1 4 0,1 3-2 16,-1 0-2-16,0 3 1 16,2 1-1-16,0 0-2 0,1 1 2 0,-3 0-1 15,3 4 5-15,-3 1 2 0,-1-1-9 16,-1 0 4-16,-4 5 0 0,1-2 5 0,-1 2-3 15,0-3 5-15,-3 4 2 0,1-3 6 16,-8 5 2-16,5-2 0 0,-6-2 1 0,-1 0-2 16,-1-2-6-16,-6-1 2 0,-8 5-14 15,2-8-12-15,2-4-20 0,-2-1-35 0,-2-3-20 16,-5-3-46-16,0-2-47 0,-4-7-349 0,9 0-37 16</inkml:trace>
  <inkml:trace contextRef="#ctx0" brushRef="#br0" timeOffset="14683.95">28877 9629 1332 0,'-12'2'-85'15,"12"-2"13"-15,-11 4 18 0,2-3 13 0,6 4 13 16,-6-3 11-16,1 2 3 0,0 0 13 15,-4 1-6-15,0 0 10 0,4 1 12 0,-7 2 3 16,3 3 1-16,-6 0 8 16,4 3 2-16,-2-1 0 0,1 1 0 0,-2 4 0 0,2 0 4 15,0 0-3-15,-3 8-2 16,3-5 6-16,0 6-2 0,1-5 5 0,3-1-1 16,-1 8-2-16,3-3 1 0,3-4-6 15,-1 1-3-15,3-4-4 0,2 2 5 0,2-2-5 16,0 0-2-16,0 2-5 0,2-2 1 15,0-2 0-15,2 2 0 0,1-4-1 0,-2 1-4 16,7-2 2-16,-3-1 2 0,1-3-1 16,4-1-2-16,-4 0-2 0,0-3-3 0,3-1 8 15,-3-1-6-15,0-1-2 0,1-3 2 16,-3 0-5-16,3-3 4 0,1 1 1 0,1-3-6 16,-3 0 2-16,3-3-2 0,-3-2 3 0,2-1 3 15,-1-2-4-15,-1 0-1 16,0-1 7-16,-1 1-3 0,-1-2-1 0,3 0 3 15,-5-1 4-15,-2 3-4 0,4-2 2 16,-1 0 3-16,-2 0-5 0,2 3 1 0,-3-1 2 16,0 4-1-16,0 2 0 0,0-5 6 15,0 5-4-15,0-1-3 0,1 1 3 0,1-1-3 16,-4 4-7-16,4-4 4 16,0 2-4-16,-2 1 0 0,2 1 1 0,0 0-2 0,3-1-2 15,-3-1 2-15,5 3-3 0,-6-1-1 16,6 0 3-16,-1 0-2 0,-1 2-1 15,1-2 4-15,-3 4-3 0,3-2-1 0,0 0 2 16,1 2-5-16,-4 0 0 0,-5 0 0 16,13 0 3-16,-4 2-5 0,-3 2 3 0,3 2-6 15,-3 0 8-15,0 1-7 0,-2 3 4 16,3 3-3-16,-5 0 5 0,0 2-3 0,-1 0 3 16,-1 5 3-16,0-4-4 0,-1 2 3 15,1-4-2-15,-2 4-1 0,-3 0 4 0,1 0-4 16,0-2-18-16,0-1-23 0,-2 1-36 15,-5-3-29-15,7-2-50 0,-3 1-76 0,3-3-256 16,-2-2 3-16</inkml:trace>
  <inkml:trace contextRef="#ctx0" brushRef="#br0" timeOffset="15442.74">29203 9802 1284 0,'2'-9'-47'0,"-2"6"5"0,1-1 6 16,-1 4 21-16,0 0 16 0,0 0 16 15,0 0 3-15,-1 20 5 0,-3-8 2 0,-1 6-7 16,-1 2 4-16,-1 5 1 0,2 1-1 16,-2 8-7-16,-1 0 0 0,-3-5 1 0,5 2-1 15,-1-2 0-15,1-4-4 16,0-1-1-16,2-1-8 0,-3-2-17 0,3-2-1 15,0-3-16-15,0 0-5 0,1-3-8 16,1-1 6-16,1-3-8 0,1 1-13 0,-2-5-15 16,2-2-16-16,0-3 0 0,0 0 11 15,0 0 4-15,0 0 14 0,0 0 11 0,3-24 20 16,-3 11 14-16,7-10 11 0,-1-13 10 16,5-1 22-16,-1-3 0 0,7-9 11 0,-4 5 2 15,3-3 9-15,1 9 5 0,-2 1 5 16,0 1 2-16,-3 0-2 0,1 2 4 0,1 5 2 15,-6 3 0-15,2 7 1 16,-2 1 3-16,-2 0 4 0,0 3-5 0,1 0-4 16,-1 2-3-16,0 1-6 0,-2 3-4 15,0-2-3-15,3 3-2 0,-3 2-3 0,2-1-11 16,-1 1-1-16,1 1-3 0,2-1-6 16,1 0 2-16,1 5-4 0,0-4-6 0,1 3 2 15,3 2-4-15,-1 0-2 0,4 2 0 16,0 0-1-16,1 2-3 0,2 0 0 0,-3 0-2 15,0 5-6-15,-4-2-3 0,2 4-7 16,-2-2 2-16,-4 0 0 0,-1 0-2 0,-4 1 6 16,1 1-5-16,-4-2 1 0,-1 3 2 15,-1-1 2-15,-1 0 1 0,-1 1 1 16,-1-1-1-16,-2 2 3 0,2-3-4 0,-3 1 5 16,1 0-2-16,-1-1 0 0,4-1-1 15,-4 0-1-15,1 1 3 0,2 0-1 0,1-3-3 16,-1 0 1-16,3 2-1 0,-2-3 2 15,1 2 0-15,0 0 0 0,2 0-1 0,0-2 0 16,2 1 2-16,0-2 3 0,1 5-3 16,-2 0-3-16,3-3 4 0,1 4 0 0,-2 1 0 15,4 4 3-15,-2-1 1 0,-2 3 0 16,2-3-3-16,-1 4 6 0,0-1 4 0,-4 1 2 16,2 1-1-16,-2 1 4 15,-2-3 4-15,1 1-2 0,-6-2 0 0,-3 2 1 16,-8 7-3-16,-1-7 3 0,-6 1-3 15,-2-2-11-15,-4-2-26 0,-5-3-32 0,-2-2-48 16,-4-1-52-16,2-1-112 0,0-3-271 16,9-2-41-16</inkml:trace>
  <inkml:trace contextRef="#ctx0" brushRef="#br0" timeOffset="51078.36">13552 15696 1087 0,'2'-5'25'16,"0"1"2"-16,1-2-8 0,-2 4-10 15,-1-1 8-15,2-2 7 0,0 2 8 0,1-1-1 16,-3 4 8-16,4-6-6 0,-4 6 0 16,2-3 0-16,-2 3-1 0,2-2-1 0,-2 2-2 15,0 0-3-15,0 0 2 0,0 0-3 16,11 4 0-16,-10 1 2 0,-1 3-4 0,2 1 7 16,-2 1 0-16,0 3 0 15,0 4 1-15,0 1 2 0,-2 5-1 0,2 4 3 16,0 3 0-16,-1 10-2 0,-1 1 1 15,-5 3-4-15,3-1 4 0,0 3-6 0,-5-1 0 16,5 2 2-16,-5 10 0 0,-1 1-5 0,2 1 4 16,-2-3-1-16,-2-1-1 0,2 4-1 15,0-4 1-15,2 2-6 0,-5-2 4 0,0 1-3 16,3-2-5-16,2-6 0 0,0 9 0 16,-4-3-2-16,2 1 1 0,2-10-6 0,-3 10 0 15,-2-13-1-15,5-1-5 0,2-1-5 16,-5-2-18-16,1-4-5 0,4-5-13 0,-3-5-14 15,6-1-16-15,-2-5-12 0,0 0-25 16,3-2-14-16,0-2-21 0,2-4-24 16,-1-5-30-16,2-2-320 0,1 0-18 15</inkml:trace>
  <inkml:trace contextRef="#ctx0" brushRef="#br0" timeOffset="53643.87">13589 15705 1269 0,'0'0'-86'16,"0"0"19"-16,0 0 8 0,0 0 15 16,0 0 3-16,-2-5 7 0,2 5 8 0,0 0 6 15,0 0-1-15,0 0 8 0,0 0-1 16,2-4 8-16,-2 4-9 0,0 0 8 0,0 0-2 15,3-4 2-15,-3 4 1 16,7-3-2-16,-7 3 9 0,5-2 11 0,-2 0-8 0,3 0-5 16,-2-2 14-16,5 2-4 0,-3-2 10 15,0 1-4-15,2-1-6 0,0 0 8 16,4 0-4-16,-2 3 9 0,0-3-2 16,3-2 1-16,-1 4 8 0,1-1-1 0,4 1-5 15,2-4-5-15,-5 6 0 0,5-2 0 16,2-2 3-16,0 2-4 0,0-3 1 0,3 3 6 15,3-2-5-15,-1 0-3 0,4 2 2 16,-3 1-3-16,3-4-5 0,0 4 1 0,0-1 9 16,11-4-1-16,-3 4 0 0,4-3-5 15,-1 1 3-15,-2 4 3 0,2-2-4 0,3-4 4 16,3 5 2-16,-4-4-3 0,1 2 0 16,3 1 1-16,-1-2-4 0,3 0 0 0,1 2 4 15,-5-4-5-15,4 6-3 16,-1-1 0-16,0-1 2 0,-1 0 1 0,-1 0-8 15,0 2 4-15,1-2-2 0,-10 2 2 16,9 4-3-16,-8-4 0 0,-4 0-2 0,1 0 2 16,9 0-1-16,4-2-2 0,-9 2 2 15,6-2 0-15,2 4 2 0,-1-2-4 0,3-2-2 16,-6-2-1-16,6 4 1 0,-1-2-1 16,2 2 4-16,2 0-4 0,1-1 3 0,1 1-9 15,1 0 13-15,-3-2-12 0,3 4 2 16,-3-1 3-16,5-2 0 0,-7 1-1 0,7 0-2 15,-4 0 2-15,-1 0 0 16,0 0 2-16,3 0-1 0,-3 0-4 0,1 0 4 16,-1-2 2-16,3 2 0 0,-3 0-4 15,2 0-1-15,-1 0 5 0,4-2-3 0,0 0 2 16,0 4 0-16,13 0 1 0,-5 3-3 16,-1-1-2-16,-7 2 1 0,8 0 1 0,-12-3-5 15,12 5 2-15,2-3 3 0,0 3 2 16,-4-2-1-16,-9-2-3 0,11 5 5 0,0 0-4 15,0-1 2-15,1 0 4 0,-3-1-6 16,4 3-4-16,-4 1 4 0,-1-1-1 0,5-1 3 16,-1 1 1-16,-1-1-3 0,0 1-2 15,-2-2 2-15,-2 1 0 0,2 0-4 0,-15-2 4 16,2-1-6-16,2 1 3 0,0-1 2 16,-2 0 3-16,0 3-4 0,-1-1 7 15,-4-2-6-15,2 3-1 0,-4-1 0 0,-1-2-2 16,-7-3 4-16,-6 1-2 0,0-1 4 15,-2 3-3-15,0-2 0 0,-2 0 3 0,-1-1-3 16,-5 1-4-16,2 1 5 0,-3-4 2 16,-1 1-1-16,1 2-2 0,-2-2-2 0,-4-2 1 15,3 4 2-15,0-4 0 0,-3 2-3 16,1-1 5-16,-2-1-1 0,-3 2-4 0,0-2 7 16,1 0-7-16,-9 0-1 15,13 0 3-15,-10 0 2 0,-3 0 0 0,14 0 1 16,-14 0 2-16,10 0-1 0,-7 2-2 15,7-2 2-15,-10 0-7 0,8 0 0 0,-2 2 3 16,-6-2-4-16,11 1 8 0,-7 3-5 16,0-2 4-16,0 3-8 0,1-2 4 0,-3 3 2 15,-1-1-1-15,4 3-1 0,-3 4 1 16,-2-1 1-16,0 3-4 0,0 2 3 0,0 0 3 16,-5 4 0-16,3 3-4 0,-1 3 5 15,-6 8 0-15,1 2-2 0,-3 2 3 0,1 1 4 16,-4 2-2-16,1 11 0 0,-1-11-2 15,-2 8 9-15,-3-1-1 0,6-7 0 0,-2-1 4 16,1-1-2-16,1 0 4 16,-2-4-4-16,3 3 4 0,-3 0-4 0,5-3 1 15,-1 1 4-15,1 0 1 0,1 1-3 16,-1-1 1-16,2-2 0 0,-2 2-1 0,-2 1 3 16,4-3 2-16,-2 0 2 0,1 0-1 15,-1-8 2-15,2 6-1 0,-1-4-2 0,3-2-3 16,-1-2 0-16,-5 6-6 0,1-3 0 15,6-4 1-15,-5 1-2 0,3-3 6 0,0-1-11 16,1 1 5-16,-3 0-6 16,3 1-2-16,-1-4 5 0,4 1-2 0,-6 1-1 15,3-2-1-15,2-2-2 0,-1 2 1 16,-1-2-2-16,-1 0 1 0,4-4 1 0,-1 2-3 16,-1-3 3-16,3 0-4 0,-2-2 2 15,2 0 2-15,-5-2-4 0,6 2 1 0,-1-5-1 16,-1 1 2-16,-1 4-2 0,2-6-1 15,-2 3 3-15,0 1 1 0,-3-3-4 0,3 1 3 16,-6 2-1-16,1-2 2 0,-3-1-4 0,1 1 0 16,-1 0 4-16,-8 2 4 0,3-3-7 15,1-1 0-15,-8 1 0 0,-1 2-1 0,0-2-1 16,-4-3 7-16,0 4-6 0,0-3 3 16,-6-2-4-16,7 2 5 0,-6-2-3 0,-11 1 0 15,2 1-2-15,4 0 1 16,6-1 0-16,-13-2 0 0,5-1-2 0,-8 0-1 15,3 1 4-15,-3-1 0 0,-1-2 0 16,-5 4 2-16,3-4-3 0,-15-2-1 0,10 2 2 16,-10-1 0-16,0-1 0 0,-1-1 5 15,1-1-4-15,5-2-2 0,-1 1 2 0,-2 1 0 16,1-1-5-16,2 0 5 0,11 0-1 16,-10 2 1-16,-2-2 0 0,5 2-1 0,-3-4 1 15,8 4-2-15,3 0 0 0,-12-2 1 16,-4-2-1-16,3 2 0 0,8 4 3 0,-5-4 0 15,-5-2-2-15,1 2-2 16,14 6 4-16,5-4-4 0,-4 3 2 0,1 0 1 16,1 1 0-16,4-2 2 0,4 5-4 15,-1-2-2-15,3 0 4 0,7 2-3 0,-3 0 3 16,-1 2 0-16,3-2-5 0,-13 0 4 16,-1 2 2-16,5-2-2 0,-3 1 3 0,-6-2-4 15,6 1 3-15,-6 0-4 0,1-4 0 16,-2 0 2-16,-2 1 0 0,0-1 2 0,0 3-1 15,4-3-2-15,-2 2-2 0,-1-2 4 16,5 1 0-16,-4 0 0 0,-1-1-3 0,5 4 2 16,-4-2 1-16,1 2-1 15,5-2-2-15,-2 4 3 0,0-4 5 0,8 2-7 0,5 0 0 16,-16 0 1-16,6 0-1 16,4 0 5-16,6 0-7 0,0 0 3 0,-1 0 0 15,2 0-2-15,-1 2 1 0,-1-4 1 16,3 4-1-16,-1-2 2 0,0 0-2 0,1 0 1 15,0 2-1-15,1-2 2 0,-1 0-4 16,-1 0 6-16,3 0-4 0,6 0 2 0,-7 0-1 16,1-2 0-16,4 4-1 0,2-2 2 15,0-2-2-15,-1 2-2 0,1 0 4 0,3 0-4 16,-3-2 0-16,-1 1 2 0,8 1 2 16,-8 0-2-16,4-2 4 0,-2 2-3 0,-1 0 0 15,3 0-1-15,-5-2 2 0,-1 2-2 16,-5 0 2-16,-1-2-4 0,2 2 3 15,0 0-1-15,-2-2 3 0,-1 2-4 0,-1 0 3 16,2 0 0-16,-1 0-2 0,-1-1 0 16,3 1 0-16,-1-4 2 0,2 4 0 0,0-2-3 15,-2 2 2-15,7 0 1 0,-3 0-4 16,5 0-3-16,0 0 4 0,0 0 4 0,0 2-6 16,0-2 3-16,2 0-1 0,0 4 2 15,2-4 1-15,4 0 0 0,0 0 0 0,1 0-4 16,1 0 2-16,0 0 2 0,5 1-4 15,0-1 2-15,-3 0 0 0,11 0 2 16,-13 0-2-16,10 0 4 0,3 0-3 16,-11 2 0-16,5-2 1 0,6 0 1 0,0 0-4 15,-8 0 3-15,8 0-2 0,0 0-1 16,-9 0-8-16,9 0-22 0,0 0-23 0,-8-3-28 16,8 3-38-16,-2-6-31 0,2 2-34 15,0 4-56-15,0-8-263 0,2 4-10 0</inkml:trace>
  <inkml:trace contextRef="#ctx0" brushRef="#br0" timeOffset="61115.24">16713 8799 1222 0,'-15'-2'-102'16,"1"-2"15"-16,1 0 8 0,1 2 10 15,-1-1 6-15,-1 3 6 0,1-5 7 16,-4 5 9-16,-5-4 5 0,-1 3 4 15,-4-1 1-15,-3 0 2 0,0 0 9 0,-5 2 4 16,-8-2 0-16,-4-3 2 0,1 5 4 16,-2 0-1-16,2 0 1 0,-5 4 2 0,3-3 0 15,0 3 0-15,-5 0 0 0,0 3 6 16,-9 1-3-16,-1 3 2 0,-2 0 0 0,-2 1-1 16,0 3 3-16,-5 6 0 0,0-1 2 15,2 3 2-15,-25 7-4 0,-1 2-1 0,8 0 0 16,-4 2 1-16,3 2 1 0,3 6 0 0,0 1 0 15,4 3 2-15,2 3-3 16,5 6 1-16,-3 2-5 0,2-1 7 0,6 4 3 16,-2 3-8-16,0 4 8 0,5 3-6 15,2 5 11-15,5 3-4 0,-2 6 1 0,6-1 0 16,-1 4-1-16,8 0 3 0,6 3-6 16,3-1 7-16,4-3-4 0,11-15 5 0,2 1-6 15,2-1 1-15,2 4 3 0,2 2-3 16,5 0 3-16,-1 1-5 0,5 0 2 0,-1-4-2 15,3 3 4-15,2 0 0 0,1-2-2 16,1 1 2-16,2 0 1 0,0-3 17 0,2 1 6 16,5-1-8-16,-1-2 2 0,1-1-2 15,3 0 9-15,0-1-9 0,5 1-1 16,2 0 6-16,2-2-1 0,0-1-4 0,3 0 1 16,2 0-4-16,1-2 6 0,-2 0-1 15,2-2 0-15,0-4-2 0,5 2-3 0,-3-6 2 16,3 4 4-16,-1-3 7 0,0-1 2 15,-2-2-7-15,3 2 3 0,2-3-7 0,-1-3 4 16,0 1-4-16,1 1-4 0,-1-2 4 16,3 0-5-16,6-1-2 0,-7 0-12 0,4 2 11 15,-7-2 1-15,4 0-9 0,-1-1 3 16,2-1 3-16,-6-2-7 0,2-2-1 0,3 4 6 16,-6-5-2-16,2 1 0 15,2 0-3-15,-2-5 3 0,1 3-4 0,0-2 2 16,1 7 4-16,1-8 1 0,1 1 4 15,2-3-1-15,-1 6 2 0,4-5-6 0,1 0-1 16,0-1-4-16,-3-4 4 0,3-1-4 0,-2 4 4 16,-1-6 0-16,5 1-2 0,0-1-2 15,-2 1 2-15,2-2-3 0,1 2 5 0,-2-1-4 16,1 1 1-16,-2-3-1 0,2 1 1 16,2 3-3-16,-2-1 2 0,0-1-2 0,-1 0-4 15,1 2 4-15,5-1-6 0,-1-3 3 16,5 0-3-16,-1 3 5 0,0-4-5 0,3-1 3 15,1-1 1-15,3-3 1 16,-2 2-4-16,0-6 4 0,0 2-1 0,0-2 3 0,0 0-3 16,-5-4 2-16,7-5 0 15,-7 4-4-15,3-4 7 0,-3 2 0 0,15-5-4 16,-2 1 5-16,-6 0-5 0,12-5-1 16,4 2 0-16,4 0 3 0,-2-4-3 0,2-2-3 15,7-4 2-15,1-1 2 0,-2-2-1 16,8-3 0-16,-3-1 3 0,16-10-3 0,-1 0-3 15,2 0 2-15,-6-5-2 0,3 0-1 16,0-3 7-16,-4-2-5 0,-5-4 3 0,-5 2-4 16,-4-5-1-16,-1-1 4 0,-3-4-6 15,2-5 3-15,-3 0 4 0,0-6-5 16,1-3 0-16,0-5 0 0,-1-5 4 0,4-1-2 0,4-3 2 16,1-4-6-16,4-6 2 15,0-6-1-15,-3-4-6 0,3-3 3 0,-4-2-3 16,31-36 2-16,-27 34 2 0,-9-8 5 15,23-33-4-15,-29 31 2 0,-4-5-2 0,-1-1 2 16,-10-3-3-16,-5-1 3 0,-9 4-2 16,-8 2-1-16,-6 2 1 0,-13 7-10 0,-9 1-10 15,-7 18-4-15,-10-3-2 0,-7-19-13 16,-9 6 2-16,-4-2-11 0,-11 8 3 0,-2-4 6 16,-6 4-4-16,-7 2 3 15,-1 1 5-15,-5-1 7 0,-8-2 4 0,-4 5-3 16,-2 3 5-16,-5 2 0 0,-2 3 8 15,-4 6 1-15,2 6-4 0,-5 9 1 0,-1 1-2 16,4 6 11-16,1 6-6 0,-1 2 6 16,2 8-5-16,14 10 3 0,-2 3 11 0,-6 3-8 15,4 3 1-15,-3 1 0 0,-2 2 3 0,-6 2-7 16,1 0 2-16,-9 5 0 0,3 2 5 16,-3-2 4-16,4 2 0 0,-6 2-4 0,1 4-4 15,2 2-2-15,-2 0 12 0,-3 2-6 16,1 4 0-16,-1 0 4 0,1 6 0 0,-23-1 4 15,4 6-7-15,23-3-3 0,-4 0 3 16,3 1 5-16,-21 4-2 0,25-4 1 16,-1 0 8-16,2 3-9 0,2-2-3 15,-2 1 2-15,7 3 5 0,0-5-12 0,7 4-39 16,7-4-36-16,8 0-80 0,17-3-124 16,13 0 195-16</inkml:trace>
  <inkml:trace contextRef="#ctx0" brushRef="#br0" timeOffset="65768.14">16375 7782 701 0,'0'0'-57'0,"-5"-4"3"16,5 4 4-16,-4-5 7 0,4 5 8 15,-4-5 11-15,4 5 4 0,-6-1-1 0,6 1 8 16,-4-4 1-16,4 4 0 0,-4-4-2 16,-1 2 3-16,5 2 4 0,-6-2-5 0,0 0 5 15,6 2 1-15,-8-3 2 0,1 3-2 16,7 0 3-16,-13 0-3 0,9-2 3 0,-7 2 3 16,6-2-3-16,-4 2 3 0,3-2 2 15,-3 2 3-15,1-2 6 0,0 2 1 16,-1 0 0-16,1-2-2 0,0 1 3 15,-4-1-3-15,2 2-3 0,-2-3 3 0,-3 1-2 16,2 1-2-16,1-1 2 0,-3 0-1 0,2 0 1 16,-1 0 2-16,-1-2-6 0,0 1 1 15,1 1 0-15,0 0-5 0,-1-2 1 0,0 2 4 16,2 0 1-16,-1-2-6 0,-1 1 3 16,0-1 0-16,0 2-4 0,0 0 2 0,3-2 2 15,-3 1 0-15,0 1-2 0,1-2-2 16,0-2 0-16,-1 5 5 0,0-4 0 0,0 2-1 15,-4-1 6-15,3 0-8 16,-1-1 4-16,-5 0-6 0,4 2 0 0,-5-2-2 16,-3 0 3-16,-1 0-1 0,2 1-1 15,0 0 3-15,-3-1-1 0,3 2 1 0,0-2 1 16,3 4 1-16,-1-1-4 0,-3-3-3 16,1 2 2-16,-1-1 5 0,1 0-3 0,3 2-2 15,-2 0 4-15,-1-4-5 0,-3 3 9 16,3-1-8-16,3 1-3 0,1 0 4 0,-5 0 2 15,1-1 6-15,0-2-12 0,-3 3 6 16,1-2 0-16,2 3-2 0,-2-1-1 0,-1-1 0 16,1 2 5-16,0-3-5 0,-2 1 2 15,0 0 0-15,-1 1-1 0,0-1 1 0,1 1 1 16,0-2 0-16,2 1-2 16,-3 0 1-16,-2 0 0 0,5 3-3 0,0-3-1 15,-3 0 6-15,4 1-4 0,0-1 1 16,-2 0 4-16,6 2-4 0,1-2-2 0,-3 2 0 15,4 0 1-15,-1 0-2 0,2 2 5 16,2-2-4-16,1 2 3 0,-1 0 0 0,-3 2-1 16,3 0-2-16,-1 4-1 0,-1-2 2 0,3 2 0 15,-6 3 3-15,4 0-5 0,-4 2 5 16,4 1 5-16,-6 2-2 0,-3 1-2 0,0 4-3 16,-1-1 1-16,1 3 1 0,0 0 0 15,-2 2 2-15,-3-2 1 0,3 1 0 16,-1 3-7-16,-1-1 6 0,-6 9-5 15,-2-4 0-15,12-2 1 0,-2 0 4 0,2 1-3 16,-1-1-2-16,1 1 5 0,4-3-1 16,-1 2-1-16,4 0-3 0,3 1 2 0,2-6 2 15,0 5 1-15,5-4-4 0,4-4 7 16,-3 4-3-16,5-5-4 0,0 2 1 0,0 3-2 16,4-3 8-16,0-1-9 0,4 1 7 15,0 0-4-15,2 2 1 0,5 1-5 0,4 1 11 16,7 2-7-16,2 0 0 0,4-6 3 15,2 1 0-15,4 0-1 0,2-2 2 0,12 3-1 16,-6-7-6-16,12 3 7 16,1-2 8-16,4-3-8 0,2 1 3 0,4-5-3 15,2-1 5-15,2 0-2 0,5-3 0 16,-3-1 1-16,9 2 2 0,-1-3 3 0,6 2-7 16,-1-2 2-16,-2-2-4 0,1 3-2 15,-1-2 5-15,-5 1 0 0,5-2-5 0,-4 1 2 16,3-2 4-16,-2-2 0 0,1 1-6 15,1 1 6-15,-1-3-7 0,2 1 5 0,4 0-4 16,0 0-2-16,-2-1 4 0,2-3-5 16,-4 5 4-16,-2-1-6 0,-7 0 2 0,5 0-1 15,-9-2 5-15,-12 6-2 0,0-4-1 16,-5 0 7-16,-2 4-4 0,-3-4 2 16,-4 0-5-16,-9 1 7 0,-4 1-6 0,-4-2 6 15,2-3 17-15,-4 4-5 0,-6-1 7 16,3-3-1-16,-2 0-1 0,2-2-2 0,-5 1-7 15,6-2-1-15,-4 1 2 0,-1 0-7 16,5-5 10-16,-6 4-7 0,1-3-4 0,4 0 0 16,-5-1 0-16,1-1-5 0,3 0 3 15,-5 0 2-15,-2-1-1 0,2-1-4 0,0 0 0 16,-3 1 5-16,1-4-7 0,-1 5-4 16,0 0 3-16,-6 1-1 0,4-1-1 0,-1 0 9 15,-3 1-5-15,3 3-1 16,-6 0-12-16,6-2 7 0,-5 1-2 0,0-2-2 15,1 3 11-15,-2-3-4 0,2 1 6 16,-1 2-3-16,-1 0-1 0,-3-3 0 0,2 3 0 16,-2-2 5-16,-2-3-3 0,-1 2-1 15,-1 3-8-15,-1-4 4 0,4 4-2 0,-8-2 6 16,3-3 1-16,-4 0-5 0,-4 5-1 16,2-7 6-16,-4 2-5 0,1 1 6 0,-4 1-8 15,2-2-1-15,-2 3 5 0,0-3 0 0,1 1 7 16,-4 0-13-16,4 3 3 0,-4-3 6 15,2 2 0-15,-2 1-5 0,2-1 0 0,-2 0-9 16,-6-4 9-16,0 5 2 16,4 2 6-16,2 1-4 0,-1 0-4 0,-2-1-1 15,0 2 13-15,-3 0-11 0,3 1-7 16,-4 2 4-16,-8-5 2 0,4 4 1 0,4 0 1 16,-2 0 0-16,-9-2-3 0,-4 3 2 15,-1-1-7-15,0 1 9 0,-4-3 3 0,1 2-8 16,-2 0 7-16,1 2-7 0,1 0 0 15,-1-1 0-15,1-1 4 0,4 0 4 0,0 2 2 16,-2 0-6-16,1-2 6 0,8 4-3 16,6 0-6-16,-1-2 2 0,-2 2-7 0,-1 0 10 15,3 0-2-15,-4 0 4 16,6 0-1-16,-7 2 2 0,6 0-9 0,-13 0 10 16,10 2 1-16,-8 1-15 0,4 3-22 15,10-2-26-15,2 1-31 0,3 3-176 0,5-2 219 16</inkml:trace>
  <inkml:trace contextRef="#ctx0" brushRef="#br0" timeOffset="69099.06">11262 7045 696 0,'0'0'4'0,"0"0"6"0,0 0 12 16,2-5 16-16,-2 5 10 0,0 0 1 0,0 0 3 15,0 0-1-15,0 0-5 0,-8-6 0 16,8 6-8-16,0 0 2 0,0 0-7 0,-5-4-7 16,5 4-2-16,0 0-1 0,0 0-2 15,0 0-5-15,0 0-3 0,0 0-2 0,-5 10 2 16,5-3 0-16,-5 6-4 0,1 4-5 16,2 6 4-16,-7 13 3 0,5 1-2 0,-6 5 0 15,-1 0-5-15,4 4 6 0,-8 6-2 16,5-9-2-16,-4 12 1 0,3-12-3 0,3 2 5 15,0-1 1-15,-3 1-2 0,1-1 2 16,2-2-2-16,-1-3 0 0,3-2-16 16,-1-9-22-16,4-4-27 0,-2 0-30 15,1-4-29-15,4-5-47 0,-3-2-182 0,3-4 140 16</inkml:trace>
  <inkml:trace contextRef="#ctx0" brushRef="#br0" timeOffset="69583.45">11172 7002 852 0,'-3'-10'-54'15,"3"5"16"-15,-1-3 11 0,-1 2 7 16,2 0 8-16,-2-1 3 0,-1 0 1 0,3-1 24 16,0 0 0-16,0-1 7 0,0 1 7 15,3-1 3-15,-1 1 0 0,0-1-4 0,-1-1-3 16,-1 1-2-16,5 1 1 16,0-1-12-16,-2-2 5 0,4 1-6 0,1-2 0 0,1 4-1 15,-1-2-4-15,2 2 2 16,3 1 9-16,-1-2-15 0,1 0 4 0,0 4 1 15,0-1-9-15,-5 4 7 0,4 1 6 16,-1 2-8-16,-1 1-2 0,2 2 1 0,0 3 3 16,-2 4-8-16,-2-1 2 0,3 5 2 15,-5 0 4-15,1 3-5 0,-4 1 1 0,2 2 4 16,-5-1-1-16,2 3 3 0,-4 2-6 16,2 3 6-16,-5-1-10 0,2 1 4 0,-4 6 5 15,-1 2-4-15,-3-3 10 16,0 0-5-16,6-7-10 0,-7-3 7 0,-1 6-2 0,-2-2 1 15,2-6 7-15,1-1-9 0,-1-3 4 16,0 1-3-16,0-3-19 0,1-1-30 16,1-2-37-16,3-3-43 0,-1 0-187 15,-1-4 171-15</inkml:trace>
  <inkml:trace contextRef="#ctx0" brushRef="#br0" timeOffset="75073.12">11179 6920 778 0,'0'0'-55'0,"0"0"17"16,0-3 12-16,0 3 5 0,0 0 1 15,0 0 10-15,0 0 1 0,-5-5-1 0,5 5 2 16,0 0 4-16,0 0-6 0,0 0 1 16,0 0 6-16,0 0-2 0,0 0-6 15,0 0 6-15,0 0 1 0,0 0 3 0,0 0-1 16,0 0 0-16,-5 14-4 0,4-5 1 15,-1 2-1-15,0 3 6 0,-3 3 0 16,1 0-2-16,-2 5 4 0,1 2-5 0,0 0 1 16,-2 3 0-16,-1 7 7 0,-1 3-6 15,1-3 4-15,2 3-5 0,-3 0 2 0,-1-1 7 16,3 2-7-16,-3-2 1 0,2-1 3 16,-1 3-1-16,-2-1 3 0,3 3 2 0,0-3-3 15,-5 4 4-15,2-4-7 0,3 0 1 16,0-1-3-16,2-8 7 0,1-3-10 15,2-3 7-15,-4 1 6 0,2-5-7 16,2 0-24-16,-2-2-30 0,3-4-68 0,0-1-12 16,-1-1 44-16</inkml:trace>
  <inkml:trace contextRef="#ctx0" brushRef="#br0" timeOffset="75699.94">11119 7144 334 0,'3'-12'3'0,"-3"1"4"0,0 2 10 15,2 1 5-15,0-2-5 0,-2 2 14 16,2-1 5-16,-2 2-9 0,2-3 8 0,-2 0 2 16,2 3-1-16,0 0-6 0,3-3 11 15,-3 2 2-15,-1 1-5 0,1-2-5 0,1 1-6 16,3-1 1-16,-4 1 0 0,2 0-4 16,5-1-1-16,-3 0-4 0,1 1-9 15,-4-2-1-15,6 3 10 0,-3-1-7 16,4 1-4-16,-3-1-4 0,1 3 4 0,1-3-4 15,-3 2 1-15,4 0 2 0,-3 1-1 16,1 1-5-16,1-2-1 0,-3 5 0 0,3-3 4 16,-3 2 8-16,2-2-16 0,-2 1 12 15,2 1-11-15,-1 2 4 0,-1 0 1 0,-6 0-7 16,15 2 12-16,-9-1-7 0,2 1 3 16,-1 2-2-16,-1 2-3 0,3-1 4 0,-3 3-2 15,1 0-3-15,-4-1 11 0,-1 2-5 16,1 3 4-16,1-1-4 0,-2 2-3 15,0 3 9-15,-2-1-7 0,0 1 2 0,-2 5-12 16,0-2 10-16,-2 2-3 0,-1 2-2 16,4-3 9-16,-6 4-3 0,1-2 1 0,0-5-3 15,-1 2-1-15,3 0-1 0,-5-3-2 16,1 4 8-16,0-2 1 0,-3-2-3 0,-2 0-1 16,1-2-2-16,-3 2 8 0,1-3-3 15,0-3 1-15,-4 4-5 0,4-3 7 0,-3 0 0 16,-1 0-3-16,6-2 2 0,-4-2-9 15,3-2 6-15,2 1-4 0,-1 1 5 0,4-4-20 16,0-1-31-16,-2 1-32 0,5-3-49 16,5 0-177-16,0 0 179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11/20/2021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247.emf"/></Relationships>
</file>

<file path=ppt/slides/_rels/slide12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68.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69.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0.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1.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2.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80.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87.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8.png"/></Relationships>
</file>

<file path=ppt/slides/_rels/slide18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26.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23.emf"/><Relationship Id="rId7" Type="http://schemas.openxmlformats.org/officeDocument/2006/relationships/image" Target="../media/image138.png"/><Relationship Id="rId2" Type="http://schemas.openxmlformats.org/officeDocument/2006/relationships/image" Target="../media/image122.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116.xml"/></Relationships>
</file>

<file path=ppt/slides/_rels/slide3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image" Target="../media/image136.png"/><Relationship Id="rId21" Type="http://schemas.openxmlformats.org/officeDocument/2006/relationships/image" Target="../media/image158.png"/><Relationship Id="rId34" Type="http://schemas.openxmlformats.org/officeDocument/2006/relationships/image" Target="../media/image171.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33" Type="http://schemas.openxmlformats.org/officeDocument/2006/relationships/image" Target="../media/image170.png"/><Relationship Id="rId2" Type="http://schemas.openxmlformats.org/officeDocument/2006/relationships/image" Target="../media/image135.png"/><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32" Type="http://schemas.openxmlformats.org/officeDocument/2006/relationships/image" Target="../media/image169.png"/><Relationship Id="rId37" Type="http://schemas.openxmlformats.org/officeDocument/2006/relationships/image" Target="../media/image173.emf"/><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36" Type="http://schemas.openxmlformats.org/officeDocument/2006/relationships/customXml" Target="../ink/ink117.xml"/><Relationship Id="rId10" Type="http://schemas.openxmlformats.org/officeDocument/2006/relationships/image" Target="../media/image147.png"/><Relationship Id="rId19" Type="http://schemas.openxmlformats.org/officeDocument/2006/relationships/image" Target="../media/image156.png"/><Relationship Id="rId31" Type="http://schemas.openxmlformats.org/officeDocument/2006/relationships/image" Target="../media/image168.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png"/></Relationships>
</file>

<file path=ppt/slides/_rels/slide34.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74.emf"/><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35.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76.emf"/><Relationship Id="rId1" Type="http://schemas.openxmlformats.org/officeDocument/2006/relationships/slideLayout" Target="../slideLayouts/slideLayout2.xml"/><Relationship Id="rId4" Type="http://schemas.openxmlformats.org/officeDocument/2006/relationships/image" Target="../media/image177.emf"/></Relationships>
</file>

<file path=ppt/slides/_rels/slide36.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78.emf"/><Relationship Id="rId1" Type="http://schemas.openxmlformats.org/officeDocument/2006/relationships/slideLayout" Target="../slideLayouts/slideLayout2.xml"/><Relationship Id="rId4" Type="http://schemas.openxmlformats.org/officeDocument/2006/relationships/image" Target="../media/image179.emf"/></Relationships>
</file>

<file path=ppt/slides/_rels/slide37.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80.png"/><Relationship Id="rId1" Type="http://schemas.openxmlformats.org/officeDocument/2006/relationships/slideLayout" Target="../slideLayouts/slideLayout3.xml"/><Relationship Id="rId4" Type="http://schemas.openxmlformats.org/officeDocument/2006/relationships/image" Target="../media/image181.emf"/></Relationships>
</file>

<file path=ppt/slides/_rels/slide3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customXml" Target="../ink/ink1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83.emf"/><Relationship Id="rId1" Type="http://schemas.openxmlformats.org/officeDocument/2006/relationships/slideLayout" Target="../slideLayouts/slideLayout2.xml"/><Relationship Id="rId4" Type="http://schemas.openxmlformats.org/officeDocument/2006/relationships/image" Target="../media/image18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5.emf"/></Relationships>
</file>

<file path=ppt/slides/_rels/slide41.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86.emf"/><Relationship Id="rId1" Type="http://schemas.openxmlformats.org/officeDocument/2006/relationships/slideLayout" Target="../slideLayouts/slideLayout2.xml"/><Relationship Id="rId4" Type="http://schemas.openxmlformats.org/officeDocument/2006/relationships/image" Target="../media/image18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7.png"/><Relationship Id="rId1" Type="http://schemas.openxmlformats.org/officeDocument/2006/relationships/slideLayout" Target="../slideLayouts/slideLayout3.xml"/><Relationship Id="rId4" Type="http://schemas.openxmlformats.org/officeDocument/2006/relationships/image" Target="../media/image198.emf"/></Relationships>
</file>

<file path=ppt/slides/_rels/slide6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09.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xmlns="">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xmlns="">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xmlns="">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xmlns="">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xmlns="">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xmlns="">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xmlns="">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xmlns="">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xmlns="">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xmlns="">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xmlns="">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xmlns="">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xmlns="">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xmlns="">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xmlns="">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648E8BF-8B3E-4896-A9D3-218783DA9F5B}"/>
                  </a:ext>
                </a:extLst>
              </p14:cNvPr>
              <p14:cNvContentPartPr/>
              <p14:nvPr/>
            </p14:nvContentPartPr>
            <p14:xfrm>
              <a:off x="942840" y="2687040"/>
              <a:ext cx="9205920" cy="4530240"/>
            </p14:xfrm>
          </p:contentPart>
        </mc:Choice>
        <mc:Fallback>
          <p:pic>
            <p:nvPicPr>
              <p:cNvPr id="5" name="Ink 4">
                <a:extLst>
                  <a:ext uri="{FF2B5EF4-FFF2-40B4-BE49-F238E27FC236}">
                    <a16:creationId xmlns:a16="http://schemas.microsoft.com/office/drawing/2014/main" id="{A648E8BF-8B3E-4896-A9D3-218783DA9F5B}"/>
                  </a:ext>
                </a:extLst>
              </p:cNvPr>
              <p:cNvPicPr/>
              <p:nvPr/>
            </p:nvPicPr>
            <p:blipFill>
              <a:blip r:embed="rId3"/>
              <a:stretch>
                <a:fillRect/>
              </a:stretch>
            </p:blipFill>
            <p:spPr>
              <a:xfrm>
                <a:off x="933480" y="2677680"/>
                <a:ext cx="9224640" cy="4548960"/>
              </a:xfrm>
              <a:prstGeom prst="rect">
                <a:avLst/>
              </a:prstGeom>
            </p:spPr>
          </p:pic>
        </mc:Fallback>
      </mc:AlternateContent>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0D905AF-3C71-4D1D-B3E1-92BCE64CE532}"/>
                  </a:ext>
                </a:extLst>
              </p14:cNvPr>
              <p14:cNvContentPartPr/>
              <p14:nvPr/>
            </p14:nvContentPartPr>
            <p14:xfrm>
              <a:off x="1123560" y="439200"/>
              <a:ext cx="8852040" cy="4431600"/>
            </p14:xfrm>
          </p:contentPart>
        </mc:Choice>
        <mc:Fallback>
          <p:pic>
            <p:nvPicPr>
              <p:cNvPr id="3" name="Ink 2">
                <a:extLst>
                  <a:ext uri="{FF2B5EF4-FFF2-40B4-BE49-F238E27FC236}">
                    <a16:creationId xmlns:a16="http://schemas.microsoft.com/office/drawing/2014/main" id="{30D905AF-3C71-4D1D-B3E1-92BCE64CE532}"/>
                  </a:ext>
                </a:extLst>
              </p:cNvPr>
              <p:cNvPicPr/>
              <p:nvPr/>
            </p:nvPicPr>
            <p:blipFill>
              <a:blip r:embed="rId5"/>
              <a:stretch>
                <a:fillRect/>
              </a:stretch>
            </p:blipFill>
            <p:spPr>
              <a:xfrm>
                <a:off x="1114200" y="429840"/>
                <a:ext cx="8870760" cy="4450320"/>
              </a:xfrm>
              <a:prstGeom prst="rect">
                <a:avLst/>
              </a:prstGeom>
            </p:spPr>
          </p:pic>
        </mc:Fallback>
      </mc:AlternateContent>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mc:AlternateContent xmlns:mc="http://schemas.openxmlformats.org/markup-compatibility/2006">
        <mc:Choice xmlns:p14="http://schemas.microsoft.com/office/powerpoint/2010/main" Requires="p14">
          <p:contentPart p14:bwMode="auto" r:id="rId36">
            <p14:nvContentPartPr>
              <p14:cNvPr id="46" name="Ink 45">
                <a:extLst>
                  <a:ext uri="{FF2B5EF4-FFF2-40B4-BE49-F238E27FC236}">
                    <a16:creationId xmlns:a16="http://schemas.microsoft.com/office/drawing/2014/main" id="{54698443-976A-4908-8121-62730FCD8258}"/>
                  </a:ext>
                </a:extLst>
              </p14:cNvPr>
              <p14:cNvContentPartPr/>
              <p14:nvPr/>
            </p14:nvContentPartPr>
            <p14:xfrm>
              <a:off x="1307160" y="296280"/>
              <a:ext cx="9454680" cy="5556600"/>
            </p14:xfrm>
          </p:contentPart>
        </mc:Choice>
        <mc:Fallback>
          <p:pic>
            <p:nvPicPr>
              <p:cNvPr id="46" name="Ink 45">
                <a:extLst>
                  <a:ext uri="{FF2B5EF4-FFF2-40B4-BE49-F238E27FC236}">
                    <a16:creationId xmlns:a16="http://schemas.microsoft.com/office/drawing/2014/main" id="{54698443-976A-4908-8121-62730FCD8258}"/>
                  </a:ext>
                </a:extLst>
              </p:cNvPr>
              <p:cNvPicPr/>
              <p:nvPr/>
            </p:nvPicPr>
            <p:blipFill>
              <a:blip r:embed="rId37"/>
              <a:stretch>
                <a:fillRect/>
              </a:stretch>
            </p:blipFill>
            <p:spPr>
              <a:xfrm>
                <a:off x="1297800" y="286920"/>
                <a:ext cx="9473400" cy="5575320"/>
              </a:xfrm>
              <a:prstGeom prst="rect">
                <a:avLst/>
              </a:prstGeom>
            </p:spPr>
          </p:pic>
        </mc:Fallback>
      </mc:AlternateContent>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D50FDFC-5F6D-4647-B88F-4DF4CFD1CF8C}"/>
                  </a:ext>
                </a:extLst>
              </p14:cNvPr>
              <p14:cNvContentPartPr/>
              <p14:nvPr/>
            </p14:nvContentPartPr>
            <p14:xfrm>
              <a:off x="525960" y="1184760"/>
              <a:ext cx="4308480" cy="2821680"/>
            </p14:xfrm>
          </p:contentPart>
        </mc:Choice>
        <mc:Fallback>
          <p:pic>
            <p:nvPicPr>
              <p:cNvPr id="3" name="Ink 2">
                <a:extLst>
                  <a:ext uri="{FF2B5EF4-FFF2-40B4-BE49-F238E27FC236}">
                    <a16:creationId xmlns:a16="http://schemas.microsoft.com/office/drawing/2014/main" id="{4D50FDFC-5F6D-4647-B88F-4DF4CFD1CF8C}"/>
                  </a:ext>
                </a:extLst>
              </p:cNvPr>
              <p:cNvPicPr/>
              <p:nvPr/>
            </p:nvPicPr>
            <p:blipFill>
              <a:blip r:embed="rId4"/>
              <a:stretch>
                <a:fillRect/>
              </a:stretch>
            </p:blipFill>
            <p:spPr>
              <a:xfrm>
                <a:off x="516600" y="1175400"/>
                <a:ext cx="4327200" cy="2840400"/>
              </a:xfrm>
              <a:prstGeom prst="rect">
                <a:avLst/>
              </a:prstGeom>
            </p:spPr>
          </p:pic>
        </mc:Fallback>
      </mc:AlternateContent>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18B271A-9BE2-4855-A075-635D15753FAF}"/>
                  </a:ext>
                </a:extLst>
              </p14:cNvPr>
              <p14:cNvContentPartPr/>
              <p14:nvPr/>
            </p14:nvContentPartPr>
            <p14:xfrm>
              <a:off x="1560960" y="987840"/>
              <a:ext cx="8718840" cy="3785040"/>
            </p14:xfrm>
          </p:contentPart>
        </mc:Choice>
        <mc:Fallback>
          <p:pic>
            <p:nvPicPr>
              <p:cNvPr id="3" name="Ink 2">
                <a:extLst>
                  <a:ext uri="{FF2B5EF4-FFF2-40B4-BE49-F238E27FC236}">
                    <a16:creationId xmlns:a16="http://schemas.microsoft.com/office/drawing/2014/main" id="{118B271A-9BE2-4855-A075-635D15753FAF}"/>
                  </a:ext>
                </a:extLst>
              </p:cNvPr>
              <p:cNvPicPr/>
              <p:nvPr/>
            </p:nvPicPr>
            <p:blipFill>
              <a:blip r:embed="rId4"/>
              <a:stretch>
                <a:fillRect/>
              </a:stretch>
            </p:blipFill>
            <p:spPr>
              <a:xfrm>
                <a:off x="1551600" y="978480"/>
                <a:ext cx="8737560" cy="3803760"/>
              </a:xfrm>
              <a:prstGeom prst="rect">
                <a:avLst/>
              </a:prstGeom>
            </p:spPr>
          </p:pic>
        </mc:Fallback>
      </mc:AlternateContent>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45DB15A-A717-4533-853D-F0B1F9FB79E0}"/>
                  </a:ext>
                </a:extLst>
              </p14:cNvPr>
              <p14:cNvContentPartPr/>
              <p14:nvPr/>
            </p14:nvContentPartPr>
            <p14:xfrm>
              <a:off x="101880" y="569160"/>
              <a:ext cx="10583640" cy="5797800"/>
            </p14:xfrm>
          </p:contentPart>
        </mc:Choice>
        <mc:Fallback>
          <p:pic>
            <p:nvPicPr>
              <p:cNvPr id="3" name="Ink 2">
                <a:extLst>
                  <a:ext uri="{FF2B5EF4-FFF2-40B4-BE49-F238E27FC236}">
                    <a16:creationId xmlns:a16="http://schemas.microsoft.com/office/drawing/2014/main" id="{A45DB15A-A717-4533-853D-F0B1F9FB79E0}"/>
                  </a:ext>
                </a:extLst>
              </p:cNvPr>
              <p:cNvPicPr/>
              <p:nvPr/>
            </p:nvPicPr>
            <p:blipFill>
              <a:blip r:embed="rId4"/>
              <a:stretch>
                <a:fillRect/>
              </a:stretch>
            </p:blipFill>
            <p:spPr>
              <a:xfrm>
                <a:off x="92520" y="559800"/>
                <a:ext cx="10602360" cy="5816520"/>
              </a:xfrm>
              <a:prstGeom prst="rect">
                <a:avLst/>
              </a:prstGeom>
            </p:spPr>
          </p:pic>
        </mc:Fallback>
      </mc:AlternateContent>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D4731FC-10A9-48EE-AF03-858548315A12}"/>
                  </a:ext>
                </a:extLst>
              </p14:cNvPr>
              <p14:cNvContentPartPr/>
              <p14:nvPr/>
            </p14:nvContentPartPr>
            <p14:xfrm>
              <a:off x="1642680" y="1994760"/>
              <a:ext cx="2520" cy="19440"/>
            </p14:xfrm>
          </p:contentPart>
        </mc:Choice>
        <mc:Fallback>
          <p:pic>
            <p:nvPicPr>
              <p:cNvPr id="3" name="Ink 2">
                <a:extLst>
                  <a:ext uri="{FF2B5EF4-FFF2-40B4-BE49-F238E27FC236}">
                    <a16:creationId xmlns:a16="http://schemas.microsoft.com/office/drawing/2014/main" id="{4D4731FC-10A9-48EE-AF03-858548315A12}"/>
                  </a:ext>
                </a:extLst>
              </p:cNvPr>
              <p:cNvPicPr/>
              <p:nvPr/>
            </p:nvPicPr>
            <p:blipFill>
              <a:blip r:embed="rId4"/>
              <a:stretch>
                <a:fillRect/>
              </a:stretch>
            </p:blipFill>
            <p:spPr>
              <a:xfrm>
                <a:off x="1633320" y="1985400"/>
                <a:ext cx="21240" cy="38160"/>
              </a:xfrm>
              <a:prstGeom prst="rect">
                <a:avLst/>
              </a:prstGeom>
            </p:spPr>
          </p:pic>
        </mc:Fallback>
      </mc:AlternateContent>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4" y="1790700"/>
            <a:ext cx="1805939"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2">
            <p14:nvContentPartPr>
              <p14:cNvPr id="61" name="Ink 60">
                <a:extLst>
                  <a:ext uri="{FF2B5EF4-FFF2-40B4-BE49-F238E27FC236}">
                    <a16:creationId xmlns:a16="http://schemas.microsoft.com/office/drawing/2014/main" id="{BB593145-B864-4124-B93F-46936A177B22}"/>
                  </a:ext>
                </a:extLst>
              </p14:cNvPr>
              <p14:cNvContentPartPr/>
              <p14:nvPr/>
            </p14:nvContentPartPr>
            <p14:xfrm>
              <a:off x="2973240" y="1793160"/>
              <a:ext cx="4275000" cy="3248280"/>
            </p14:xfrm>
          </p:contentPart>
        </mc:Choice>
        <mc:Fallback>
          <p:pic>
            <p:nvPicPr>
              <p:cNvPr id="61" name="Ink 60">
                <a:extLst>
                  <a:ext uri="{FF2B5EF4-FFF2-40B4-BE49-F238E27FC236}">
                    <a16:creationId xmlns:a16="http://schemas.microsoft.com/office/drawing/2014/main" id="{BB593145-B864-4124-B93F-46936A177B22}"/>
                  </a:ext>
                </a:extLst>
              </p:cNvPr>
              <p:cNvPicPr/>
              <p:nvPr/>
            </p:nvPicPr>
            <p:blipFill>
              <a:blip r:embed="rId3"/>
              <a:stretch>
                <a:fillRect/>
              </a:stretch>
            </p:blipFill>
            <p:spPr>
              <a:xfrm>
                <a:off x="2963880" y="1783800"/>
                <a:ext cx="4293720" cy="3267000"/>
              </a:xfrm>
              <a:prstGeom prst="rect">
                <a:avLst/>
              </a:prstGeom>
            </p:spPr>
          </p:pic>
        </mc:Fallback>
      </mc:AlternateContent>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2E78EE4-E98E-4F57-A627-2D8C7F321663}"/>
                  </a:ext>
                </a:extLst>
              </p14:cNvPr>
              <p14:cNvContentPartPr/>
              <p14:nvPr/>
            </p14:nvContentPartPr>
            <p14:xfrm>
              <a:off x="551880" y="1879920"/>
              <a:ext cx="8942760" cy="4881600"/>
            </p14:xfrm>
          </p:contentPart>
        </mc:Choice>
        <mc:Fallback>
          <p:pic>
            <p:nvPicPr>
              <p:cNvPr id="3" name="Ink 2">
                <a:extLst>
                  <a:ext uri="{FF2B5EF4-FFF2-40B4-BE49-F238E27FC236}">
                    <a16:creationId xmlns:a16="http://schemas.microsoft.com/office/drawing/2014/main" id="{92E78EE4-E98E-4F57-A627-2D8C7F321663}"/>
                  </a:ext>
                </a:extLst>
              </p:cNvPr>
              <p:cNvPicPr/>
              <p:nvPr/>
            </p:nvPicPr>
            <p:blipFill>
              <a:blip r:embed="rId4"/>
              <a:stretch>
                <a:fillRect/>
              </a:stretch>
            </p:blipFill>
            <p:spPr>
              <a:xfrm>
                <a:off x="542520" y="1870560"/>
                <a:ext cx="8961480" cy="4900320"/>
              </a:xfrm>
              <a:prstGeom prst="rect">
                <a:avLst/>
              </a:prstGeom>
            </p:spPr>
          </p:pic>
        </mc:Fallback>
      </mc:AlternateContent>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45" name="Ink 44">
                <a:extLst>
                  <a:ext uri="{FF2B5EF4-FFF2-40B4-BE49-F238E27FC236}">
                    <a16:creationId xmlns:a16="http://schemas.microsoft.com/office/drawing/2014/main" id="{ED2CE429-5682-41E3-BBE0-FC2377242838}"/>
                  </a:ext>
                </a:extLst>
              </p14:cNvPr>
              <p14:cNvContentPartPr/>
              <p14:nvPr/>
            </p14:nvContentPartPr>
            <p14:xfrm>
              <a:off x="209520" y="408600"/>
              <a:ext cx="10194840" cy="6174720"/>
            </p14:xfrm>
          </p:contentPart>
        </mc:Choice>
        <mc:Fallback>
          <p:pic>
            <p:nvPicPr>
              <p:cNvPr id="45" name="Ink 44">
                <a:extLst>
                  <a:ext uri="{FF2B5EF4-FFF2-40B4-BE49-F238E27FC236}">
                    <a16:creationId xmlns:a16="http://schemas.microsoft.com/office/drawing/2014/main" id="{ED2CE429-5682-41E3-BBE0-FC2377242838}"/>
                  </a:ext>
                </a:extLst>
              </p:cNvPr>
              <p:cNvPicPr/>
              <p:nvPr/>
            </p:nvPicPr>
            <p:blipFill>
              <a:blip r:embed="rId4"/>
              <a:stretch>
                <a:fillRect/>
              </a:stretch>
            </p:blipFill>
            <p:spPr>
              <a:xfrm>
                <a:off x="200160" y="399240"/>
                <a:ext cx="10213560" cy="619344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600D8BB-602D-445C-A321-55EABBB31D24}"/>
                  </a:ext>
                </a:extLst>
              </p14:cNvPr>
              <p14:cNvContentPartPr/>
              <p14:nvPr/>
            </p14:nvContentPartPr>
            <p14:xfrm>
              <a:off x="3391560" y="1476000"/>
              <a:ext cx="7267320" cy="4913280"/>
            </p14:xfrm>
          </p:contentPart>
        </mc:Choice>
        <mc:Fallback>
          <p:pic>
            <p:nvPicPr>
              <p:cNvPr id="4" name="Ink 3">
                <a:extLst>
                  <a:ext uri="{FF2B5EF4-FFF2-40B4-BE49-F238E27FC236}">
                    <a16:creationId xmlns:a16="http://schemas.microsoft.com/office/drawing/2014/main" id="{C600D8BB-602D-445C-A321-55EABBB31D24}"/>
                  </a:ext>
                </a:extLst>
              </p:cNvPr>
              <p:cNvPicPr/>
              <p:nvPr/>
            </p:nvPicPr>
            <p:blipFill>
              <a:blip r:embed="rId4"/>
              <a:stretch>
                <a:fillRect/>
              </a:stretch>
            </p:blipFill>
            <p:spPr>
              <a:xfrm>
                <a:off x="3382200" y="1466640"/>
                <a:ext cx="7286040" cy="493200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Path>C:\Users\z665059\Downloads\CortexM3_Uni_Intro_Updated.pptx</NovaPath_docPath>
</file>

<file path=customXml/item10.xml><?xml version="1.0" encoding="utf-8"?>
<nXeGKudETKPeaCNGFh5ix5fP7fSWtl37NIroXmZN38TajkfZeW3Vf6bvmNn8>me4Bbzq1QpjzA8icQxS/ar8OZ6b9gpLUYCajI/SkDoGneDz1JEA5TS6M663QStFR</nXeGKudETKPeaCNGFh5ix5fP7fSWtl37NIroXmZN38TajkfZeW3Vf6bvmNn8>
</file>

<file path=customXml/item11.xml><?xml version="1.0" encoding="utf-8"?>
<NovaPath_docOwner>Z665059</NovaPath_docOwner>
</file>

<file path=customXml/item12.xml><?xml version="1.0" encoding="utf-8"?>
<nXeGKudETKPeaCNGFh5i8sltj09I1nJ8AlBUytNZ1Ehih9jnZMZtoeNI9UMZ5>hQOrgaZel9Xce9iivZRnVtPKMmclybzjQee+t57u6m4=</nXeGKudETKPeaCNGFh5i8sltj09I1nJ8AlBUytNZ1Ehih9jnZMZtoeNI9UMZ5>
</file>

<file path=customXml/item13.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4.xml><?xml version="1.0" encoding="utf-8"?>
<nXeGKudETKPeaCNGFh5iyLk1gcWWJqTgFQk8wGFUmjFC0m6hdwbr2zDsrBNVqK>ZlVJfRBpz5lbyGnSv/Z+QA==</nXeGKudETKPeaCNGFh5iyLk1gcWWJqTgFQk8wGFUmjFC0m6hdwbr2zDsrBNVqK>
</file>

<file path=customXml/item15.xml><?xml version="1.0" encoding="utf-8"?>
<NovaPath_docAuthor>jbungo</NovaPath_docAuthor>
</file>

<file path=customXml/item16.xml><?xml version="1.0" encoding="utf-8"?>
<nXeGKudETKPeaCNGFh5ix5fP7fSWtl37NIroXmZyHIynb9qBde2n67FOJFV2>eDRB324l0Mn4dbbVFF/GnQ==</nXeGKudETKPeaCNGFh5ix5fP7fSWtl37NIroXmZyHIynb9qBde2n67FOJFV2>
</file>

<file path=customXml/item17.xml><?xml version="1.0" encoding="utf-8"?>
<NovaPath_docClassDate>03/14/2020 11:43:07</NovaPath_docClassDate>
</file>

<file path=customXml/item18.xml><?xml version="1.0" encoding="utf-8"?>
<nXeGKudETKPeaCNGFh5i5JKJLOqxkMZWB6LsYfMaI9RtbpE1WkCpXazESWus5B>mRMsRisuKZeaGXnyP8nImuNyzd3tAdKbBKfVeQjJk8UgTT9xys6BBMYcLl6CbeIG1Fv5Dp/BHEon5cxOfNtVHw==</nXeGKudETKPeaCNGFh5i5JKJLOqxkMZWB6LsYfMaI9RtbpE1WkCpXazESWus5B>
</file>

<file path=customXml/item19.xml><?xml version="1.0" encoding="utf-8"?>
<nXeGKudETKPeaCNGFh5i7KB6PCgefevITs3IW5zvHkDTq2cPPZVDzitehfVaR>xXOERgJrn4wgiPpGYa05bg==</nXeGKudETKPeaCNGFh5i7KB6PCgefevITs3IW5zvHkDTq2cPPZVDzitehfVaR>
</file>

<file path=customXml/item2.xml><?xml version="1.0" encoding="utf-8"?>
<NovaPath_docName>CortexM3_Uni_Intro_Updated.pptx</NovaPath_docName>
</file>

<file path=customXml/item20.xml><?xml version="1.0" encoding="utf-8"?>
<nXeGKudETKPeaCNGFh5ix5fP7fSWtl37NIroXmYBQsS1cecqKZfGozr8W9iy>lRNKEdCWJXNAkniveh3+yQ==</nXeGKudETKPeaCNGFh5ix5fP7fSWtl37NIroXmYBQsS1cecqKZfGozr8W9iy>
</file>

<file path=customXml/item21.xml><?xml version="1.0" encoding="utf-8"?>
<NovaPath_tenantID>8BC9BD9B-31E2-4E97-ABE0-B03814292429</NovaPath_tenantID>
</file>

<file path=customXml/item22.xml><?xml version="1.0" encoding="utf-8"?>
<NovaPath_versionInfo>5.0.3.12870</NovaPath_versionInfo>
</file>

<file path=customXml/item23.xml><?xml version="1.0" encoding="utf-8"?>
<NovaPath_docClassID>1010</NovaPath_docClassID>
</file>

<file path=customXml/item24.xml><?xml version="1.0" encoding="utf-8"?>
<nXeGKudETKPeaCNGFh5i7cKyawAjgyQn9gyiebCxx1jD9eHXSWW9Lib2F1j9>fA1qgb7790upUrxYUxfdzcBesH0ECkOSNOlUUDKovnZydxs1B3/y2Mtc+cOTZCDuM97Up7pa4yefxX7S5b3ekg==</nXeGKudETKPeaCNGFh5i7cKyawAjgyQn9gyiebCxx1jD9eHXSWW9Lib2F1j9>
</file>

<file path=customXml/item25.xml><?xml version="1.0" encoding="utf-8"?>
<NovaPath_docClass>Public</NovaPath_docClass>
</file>

<file path=customXml/item26.xml><?xml version="1.0" encoding="utf-8"?>
<nXeGKudETKPeaCNGFh5i2aVdoOsLYjULCdH7T707tDyRRmguot4fEcJ2iD6f9>FpGM3f2hcFY+SsLGgsEJmw==</nXeGKudETKPeaCNGFh5i2aVdoOsLYjULCdH7T707tDyRRmguot4fEcJ2iD6f9>
</file>

<file path=customXml/item27.xml><?xml version="1.0" encoding="utf-8"?>
<NovaPath_baseApplication>Microsoft PowerPoint</NovaPath_baseApplication>
</file>

<file path=customXml/item28.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3.xml><?xml version="1.0" encoding="utf-8"?>
<nXeGKudETKPeaCNGFh5iwUzzYZDrQrCHKPfejBusKNvQLcln0aiewszm1omL74>xXOERgJrn4wgiPpGYa05bg==</nXeGKudETKPeaCNGFh5iwUzzYZDrQrCHKPfejBusKNvQLcln0aiewszm1omL74>
</file>

<file path=customXml/item4.xml><?xml version="1.0" encoding="utf-8"?>
<NovaPath_severityLevel>0</NovaPath_severityLevel>
</file>

<file path=customXml/item5.xml><?xml version="1.0" encoding="utf-8"?>
<nXeGKudETKPeaCNGFh5iTSI5UodjD94nh7U7VklxY>CCe6+TSA60eEAKZbn+ftzloTvsIel7UtNwzlaRyNVsaB4tcoTtPRmQXCS5/Jgl6TGYJOACYpSmG+1lUwsxHlzw==</nXeGKudETKPeaCNGFh5iTSI5UodjD94nh7U7VklxY>
</file>

<file path=customXml/item6.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7.xml><?xml version="1.0" encoding="utf-8"?>
<NovaPath_docIDOld>S2KG78YAI5MVSHADMPYGQ47SD3</NovaPath_docIDOld>
</file>

<file path=customXml/item8.xml><?xml version="1.0" encoding="utf-8"?>
<NovaPath_DocumentType>0</NovaPath_DocumentType>
</file>

<file path=customXml/item9.xml><?xml version="1.0" encoding="utf-8"?>
<NovaPath_docID>Z9BDDSA4WOL3A5LGY36HD99URK</NovaPath_docID>
</file>

<file path=customXml/itemProps1.xml><?xml version="1.0" encoding="utf-8"?>
<ds:datastoreItem xmlns:ds="http://schemas.openxmlformats.org/officeDocument/2006/customXml" ds:itemID="{2EA9D991-49CD-4B5D-8A65-84521725F932}">
  <ds:schemaRefs/>
</ds:datastoreItem>
</file>

<file path=customXml/itemProps10.xml><?xml version="1.0" encoding="utf-8"?>
<ds:datastoreItem xmlns:ds="http://schemas.openxmlformats.org/officeDocument/2006/customXml" ds:itemID="{DBE2BC41-29CD-4D7A-9921-6A7C9666BF2C}">
  <ds:schemaRefs/>
</ds:datastoreItem>
</file>

<file path=customXml/itemProps11.xml><?xml version="1.0" encoding="utf-8"?>
<ds:datastoreItem xmlns:ds="http://schemas.openxmlformats.org/officeDocument/2006/customXml" ds:itemID="{3ABA2718-B32C-435C-A322-5B48A0A0F011}">
  <ds:schemaRefs/>
</ds:datastoreItem>
</file>

<file path=customXml/itemProps12.xml><?xml version="1.0" encoding="utf-8"?>
<ds:datastoreItem xmlns:ds="http://schemas.openxmlformats.org/officeDocument/2006/customXml" ds:itemID="{1A531B41-3BF0-4C05-B4E8-1EBC3F7F3FF2}">
  <ds:schemaRefs/>
</ds:datastoreItem>
</file>

<file path=customXml/itemProps13.xml><?xml version="1.0" encoding="utf-8"?>
<ds:datastoreItem xmlns:ds="http://schemas.openxmlformats.org/officeDocument/2006/customXml" ds:itemID="{E4F99327-AF40-4131-A038-6D1598C52D4B}">
  <ds:schemaRefs/>
</ds:datastoreItem>
</file>

<file path=customXml/itemProps14.xml><?xml version="1.0" encoding="utf-8"?>
<ds:datastoreItem xmlns:ds="http://schemas.openxmlformats.org/officeDocument/2006/customXml" ds:itemID="{04A04AE8-67A9-4D86-BAFC-7DE2FE9637D5}">
  <ds:schemaRefs/>
</ds:datastoreItem>
</file>

<file path=customXml/itemProps15.xml><?xml version="1.0" encoding="utf-8"?>
<ds:datastoreItem xmlns:ds="http://schemas.openxmlformats.org/officeDocument/2006/customXml" ds:itemID="{534E8028-8040-44C4-83D1-72AE866DB8E5}">
  <ds:schemaRefs/>
</ds:datastoreItem>
</file>

<file path=customXml/itemProps16.xml><?xml version="1.0" encoding="utf-8"?>
<ds:datastoreItem xmlns:ds="http://schemas.openxmlformats.org/officeDocument/2006/customXml" ds:itemID="{314FB42E-5D40-4939-A1D9-83160659341B}">
  <ds:schemaRefs/>
</ds:datastoreItem>
</file>

<file path=customXml/itemProps17.xml><?xml version="1.0" encoding="utf-8"?>
<ds:datastoreItem xmlns:ds="http://schemas.openxmlformats.org/officeDocument/2006/customXml" ds:itemID="{884DDB36-9F50-499F-8FC3-AC0E95BB5145}">
  <ds:schemaRefs/>
</ds:datastoreItem>
</file>

<file path=customXml/itemProps18.xml><?xml version="1.0" encoding="utf-8"?>
<ds:datastoreItem xmlns:ds="http://schemas.openxmlformats.org/officeDocument/2006/customXml" ds:itemID="{A19FEB4A-0111-417A-B72B-1E2CE221A9FA}">
  <ds:schemaRefs/>
</ds:datastoreItem>
</file>

<file path=customXml/itemProps19.xml><?xml version="1.0" encoding="utf-8"?>
<ds:datastoreItem xmlns:ds="http://schemas.openxmlformats.org/officeDocument/2006/customXml" ds:itemID="{11D4BF81-C159-4F29-97B7-784ACDEAC98F}">
  <ds:schemaRefs/>
</ds:datastoreItem>
</file>

<file path=customXml/itemProps2.xml><?xml version="1.0" encoding="utf-8"?>
<ds:datastoreItem xmlns:ds="http://schemas.openxmlformats.org/officeDocument/2006/customXml" ds:itemID="{21C4DD83-321F-4573-9BE1-2DE5063CDE30}">
  <ds:schemaRefs/>
</ds:datastoreItem>
</file>

<file path=customXml/itemProps20.xml><?xml version="1.0" encoding="utf-8"?>
<ds:datastoreItem xmlns:ds="http://schemas.openxmlformats.org/officeDocument/2006/customXml" ds:itemID="{45FB68C7-2467-44FE-8E89-40073F987446}">
  <ds:schemaRefs/>
</ds:datastoreItem>
</file>

<file path=customXml/itemProps21.xml><?xml version="1.0" encoding="utf-8"?>
<ds:datastoreItem xmlns:ds="http://schemas.openxmlformats.org/officeDocument/2006/customXml" ds:itemID="{13CF6DDE-095E-4FF4-9692-2DFD515C330B}">
  <ds:schemaRefs/>
</ds:datastoreItem>
</file>

<file path=customXml/itemProps22.xml><?xml version="1.0" encoding="utf-8"?>
<ds:datastoreItem xmlns:ds="http://schemas.openxmlformats.org/officeDocument/2006/customXml" ds:itemID="{AAD1223F-428C-426F-A81E-29244CB28265}">
  <ds:schemaRefs/>
</ds:datastoreItem>
</file>

<file path=customXml/itemProps23.xml><?xml version="1.0" encoding="utf-8"?>
<ds:datastoreItem xmlns:ds="http://schemas.openxmlformats.org/officeDocument/2006/customXml" ds:itemID="{0DF81B8B-632C-4468-A0A1-CB1CAB392140}">
  <ds:schemaRefs/>
</ds:datastoreItem>
</file>

<file path=customXml/itemProps24.xml><?xml version="1.0" encoding="utf-8"?>
<ds:datastoreItem xmlns:ds="http://schemas.openxmlformats.org/officeDocument/2006/customXml" ds:itemID="{65A407A9-F9D7-4681-AF0E-A2E9F388046E}">
  <ds:schemaRefs/>
</ds:datastoreItem>
</file>

<file path=customXml/itemProps25.xml><?xml version="1.0" encoding="utf-8"?>
<ds:datastoreItem xmlns:ds="http://schemas.openxmlformats.org/officeDocument/2006/customXml" ds:itemID="{A8CB9BFD-0F9A-4E35-AE79-5FBC552678D0}">
  <ds:schemaRefs/>
</ds:datastoreItem>
</file>

<file path=customXml/itemProps26.xml><?xml version="1.0" encoding="utf-8"?>
<ds:datastoreItem xmlns:ds="http://schemas.openxmlformats.org/officeDocument/2006/customXml" ds:itemID="{619B5EC4-0C43-4BC8-84EF-EB41E5FCE83D}">
  <ds:schemaRefs/>
</ds:datastoreItem>
</file>

<file path=customXml/itemProps27.xml><?xml version="1.0" encoding="utf-8"?>
<ds:datastoreItem xmlns:ds="http://schemas.openxmlformats.org/officeDocument/2006/customXml" ds:itemID="{7A3E5D55-4F07-46D1-89F1-2E2F4EAF4F3B}">
  <ds:schemaRefs/>
</ds:datastoreItem>
</file>

<file path=customXml/itemProps28.xml><?xml version="1.0" encoding="utf-8"?>
<ds:datastoreItem xmlns:ds="http://schemas.openxmlformats.org/officeDocument/2006/customXml" ds:itemID="{B68D02B6-A135-4064-BC89-1CF5AAEA03BB}">
  <ds:schemaRefs/>
</ds:datastoreItem>
</file>

<file path=customXml/itemProps3.xml><?xml version="1.0" encoding="utf-8"?>
<ds:datastoreItem xmlns:ds="http://schemas.openxmlformats.org/officeDocument/2006/customXml" ds:itemID="{578B27B0-7BD2-454C-8FD7-E69DE8F45936}">
  <ds:schemaRefs/>
</ds:datastoreItem>
</file>

<file path=customXml/itemProps4.xml><?xml version="1.0" encoding="utf-8"?>
<ds:datastoreItem xmlns:ds="http://schemas.openxmlformats.org/officeDocument/2006/customXml" ds:itemID="{FF01EC79-A66E-4333-AC72-473DC1417823}">
  <ds:schemaRefs/>
</ds:datastoreItem>
</file>

<file path=customXml/itemProps5.xml><?xml version="1.0" encoding="utf-8"?>
<ds:datastoreItem xmlns:ds="http://schemas.openxmlformats.org/officeDocument/2006/customXml" ds:itemID="{737888A8-A354-4763-9ACA-F6D64C2CA625}">
  <ds:schemaRefs/>
</ds:datastoreItem>
</file>

<file path=customXml/itemProps6.xml><?xml version="1.0" encoding="utf-8"?>
<ds:datastoreItem xmlns:ds="http://schemas.openxmlformats.org/officeDocument/2006/customXml" ds:itemID="{C71D71CE-633D-4231-A131-7BA04B2C1DDA}">
  <ds:schemaRefs/>
</ds:datastoreItem>
</file>

<file path=customXml/itemProps7.xml><?xml version="1.0" encoding="utf-8"?>
<ds:datastoreItem xmlns:ds="http://schemas.openxmlformats.org/officeDocument/2006/customXml" ds:itemID="{2AC53F3E-BE7E-4042-9931-1A967EF68A3F}">
  <ds:schemaRefs/>
</ds:datastoreItem>
</file>

<file path=customXml/itemProps8.xml><?xml version="1.0" encoding="utf-8"?>
<ds:datastoreItem xmlns:ds="http://schemas.openxmlformats.org/officeDocument/2006/customXml" ds:itemID="{CA9C50ED-68C1-4F75-BC12-E6D4C73E448F}">
  <ds:schemaRefs/>
</ds:datastoreItem>
</file>

<file path=customXml/itemProps9.xml><?xml version="1.0" encoding="utf-8"?>
<ds:datastoreItem xmlns:ds="http://schemas.openxmlformats.org/officeDocument/2006/customXml" ds:itemID="{806ADAE9-BD59-4E91-B231-CAE1A10C99A4}">
  <ds:schemaRefs/>
</ds:datastoreItem>
</file>

<file path=docProps/app.xml><?xml version="1.0" encoding="utf-8"?>
<Properties xmlns="http://schemas.openxmlformats.org/officeDocument/2006/extended-properties" xmlns:vt="http://schemas.openxmlformats.org/officeDocument/2006/docPropsVTypes">
  <Template/>
  <TotalTime>0</TotalTime>
  <Words>7801</Words>
  <Application>Microsoft Office PowerPoint</Application>
  <PresentationFormat>Custom</PresentationFormat>
  <Paragraphs>1140</Paragraphs>
  <Slides>189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224</cp:revision>
  <dcterms:created xsi:type="dcterms:W3CDTF">2016-04-03T12:12:23Z</dcterms:created>
  <dcterms:modified xsi:type="dcterms:W3CDTF">2021-11-20T06:16:32Z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